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55208-102E-428F-842D-DD851CD14F5E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6DAC2-78E1-4711-8B99-CA84B70EB97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334325" y="802879"/>
            <a:ext cx="1845489" cy="631557"/>
            <a:chOff x="2334325" y="802879"/>
            <a:chExt cx="1845489" cy="631557"/>
          </a:xfrm>
        </p:grpSpPr>
        <p:sp>
          <p:nvSpPr>
            <p:cNvPr id="2" name="Freeform 1"/>
            <p:cNvSpPr/>
            <p:nvPr/>
          </p:nvSpPr>
          <p:spPr>
            <a:xfrm>
              <a:off x="2334325" y="802879"/>
              <a:ext cx="382028" cy="631557"/>
            </a:xfrm>
            <a:custGeom>
              <a:avLst/>
              <a:gdLst/>
              <a:ahLst/>
              <a:cxnLst/>
              <a:rect l="0" t="0" r="0" b="0"/>
              <a:pathLst>
                <a:path w="382028" h="631557">
                  <a:moveTo>
                    <a:pt x="55644" y="102571"/>
                  </a:moveTo>
                  <a:lnTo>
                    <a:pt x="26335" y="137469"/>
                  </a:lnTo>
                  <a:lnTo>
                    <a:pt x="11735" y="166724"/>
                  </a:lnTo>
                  <a:lnTo>
                    <a:pt x="7654" y="168736"/>
                  </a:lnTo>
                  <a:lnTo>
                    <a:pt x="3763" y="165399"/>
                  </a:lnTo>
                  <a:lnTo>
                    <a:pt x="0" y="158494"/>
                  </a:lnTo>
                  <a:lnTo>
                    <a:pt x="2057" y="138344"/>
                  </a:lnTo>
                  <a:lnTo>
                    <a:pt x="21594" y="83236"/>
                  </a:lnTo>
                  <a:lnTo>
                    <a:pt x="52734" y="43599"/>
                  </a:lnTo>
                  <a:lnTo>
                    <a:pt x="78958" y="22057"/>
                  </a:lnTo>
                  <a:lnTo>
                    <a:pt x="114544" y="6445"/>
                  </a:lnTo>
                  <a:lnTo>
                    <a:pt x="154724" y="0"/>
                  </a:lnTo>
                  <a:lnTo>
                    <a:pt x="190676" y="3680"/>
                  </a:lnTo>
                  <a:lnTo>
                    <a:pt x="212754" y="15336"/>
                  </a:lnTo>
                  <a:lnTo>
                    <a:pt x="255523" y="51414"/>
                  </a:lnTo>
                  <a:lnTo>
                    <a:pt x="289362" y="105638"/>
                  </a:lnTo>
                  <a:lnTo>
                    <a:pt x="310247" y="137925"/>
                  </a:lnTo>
                  <a:lnTo>
                    <a:pt x="328377" y="193219"/>
                  </a:lnTo>
                  <a:lnTo>
                    <a:pt x="336495" y="237055"/>
                  </a:lnTo>
                  <a:lnTo>
                    <a:pt x="335781" y="288257"/>
                  </a:lnTo>
                  <a:lnTo>
                    <a:pt x="331280" y="342423"/>
                  </a:lnTo>
                  <a:lnTo>
                    <a:pt x="326826" y="397857"/>
                  </a:lnTo>
                  <a:lnTo>
                    <a:pt x="318098" y="445867"/>
                  </a:lnTo>
                  <a:lnTo>
                    <a:pt x="304668" y="508205"/>
                  </a:lnTo>
                  <a:lnTo>
                    <a:pt x="275109" y="560379"/>
                  </a:lnTo>
                  <a:lnTo>
                    <a:pt x="227206" y="608840"/>
                  </a:lnTo>
                  <a:lnTo>
                    <a:pt x="187845" y="628613"/>
                  </a:lnTo>
                  <a:lnTo>
                    <a:pt x="160413" y="631556"/>
                  </a:lnTo>
                  <a:lnTo>
                    <a:pt x="133793" y="627794"/>
                  </a:lnTo>
                  <a:lnTo>
                    <a:pt x="100246" y="612522"/>
                  </a:lnTo>
                  <a:lnTo>
                    <a:pt x="82876" y="599838"/>
                  </a:lnTo>
                  <a:lnTo>
                    <a:pt x="70476" y="580162"/>
                  </a:lnTo>
                  <a:lnTo>
                    <a:pt x="65532" y="568364"/>
                  </a:lnTo>
                  <a:lnTo>
                    <a:pt x="63158" y="542777"/>
                  </a:lnTo>
                  <a:lnTo>
                    <a:pt x="67172" y="518147"/>
                  </a:lnTo>
                  <a:lnTo>
                    <a:pt x="76755" y="499401"/>
                  </a:lnTo>
                  <a:lnTo>
                    <a:pt x="95052" y="486391"/>
                  </a:lnTo>
                  <a:lnTo>
                    <a:pt x="144926" y="468506"/>
                  </a:lnTo>
                  <a:lnTo>
                    <a:pt x="185953" y="468490"/>
                  </a:lnTo>
                  <a:lnTo>
                    <a:pt x="247412" y="493635"/>
                  </a:lnTo>
                  <a:lnTo>
                    <a:pt x="273065" y="509174"/>
                  </a:lnTo>
                  <a:lnTo>
                    <a:pt x="328900" y="565066"/>
                  </a:lnTo>
                  <a:lnTo>
                    <a:pt x="382027" y="618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32165" y="133711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84849" y="842279"/>
              <a:ext cx="31587" cy="589597"/>
            </a:xfrm>
            <a:custGeom>
              <a:avLst/>
              <a:gdLst/>
              <a:ahLst/>
              <a:cxnLst/>
              <a:rect l="0" t="0" r="0" b="0"/>
              <a:pathLst>
                <a:path w="31587" h="589597">
                  <a:moveTo>
                    <a:pt x="31586" y="0"/>
                  </a:moveTo>
                  <a:lnTo>
                    <a:pt x="31586" y="52051"/>
                  </a:lnTo>
                  <a:lnTo>
                    <a:pt x="31586" y="111349"/>
                  </a:lnTo>
                  <a:lnTo>
                    <a:pt x="31586" y="157113"/>
                  </a:lnTo>
                  <a:lnTo>
                    <a:pt x="31586" y="204749"/>
                  </a:lnTo>
                  <a:lnTo>
                    <a:pt x="31586" y="260838"/>
                  </a:lnTo>
                  <a:lnTo>
                    <a:pt x="30416" y="320542"/>
                  </a:lnTo>
                  <a:lnTo>
                    <a:pt x="22521" y="383846"/>
                  </a:lnTo>
                  <a:lnTo>
                    <a:pt x="21491" y="436216"/>
                  </a:lnTo>
                  <a:lnTo>
                    <a:pt x="15597" y="490598"/>
                  </a:lnTo>
                  <a:lnTo>
                    <a:pt x="4294" y="550630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74995" y="902788"/>
              <a:ext cx="486058" cy="514487"/>
            </a:xfrm>
            <a:custGeom>
              <a:avLst/>
              <a:gdLst/>
              <a:ahLst/>
              <a:cxnLst/>
              <a:rect l="0" t="0" r="0" b="0"/>
              <a:pathLst>
                <a:path w="486058" h="514487">
                  <a:moveTo>
                    <a:pt x="262580" y="23719"/>
                  </a:moveTo>
                  <a:lnTo>
                    <a:pt x="251401" y="12541"/>
                  </a:lnTo>
                  <a:lnTo>
                    <a:pt x="222093" y="0"/>
                  </a:lnTo>
                  <a:lnTo>
                    <a:pt x="183773" y="54"/>
                  </a:lnTo>
                  <a:lnTo>
                    <a:pt x="162824" y="7742"/>
                  </a:lnTo>
                  <a:lnTo>
                    <a:pt x="108457" y="45662"/>
                  </a:lnTo>
                  <a:lnTo>
                    <a:pt x="45276" y="104335"/>
                  </a:lnTo>
                  <a:lnTo>
                    <a:pt x="25377" y="140899"/>
                  </a:lnTo>
                  <a:lnTo>
                    <a:pt x="6576" y="192355"/>
                  </a:lnTo>
                  <a:lnTo>
                    <a:pt x="1503" y="240582"/>
                  </a:lnTo>
                  <a:lnTo>
                    <a:pt x="0" y="288146"/>
                  </a:lnTo>
                  <a:lnTo>
                    <a:pt x="5144" y="343054"/>
                  </a:lnTo>
                  <a:lnTo>
                    <a:pt x="24598" y="399273"/>
                  </a:lnTo>
                  <a:lnTo>
                    <a:pt x="44039" y="441054"/>
                  </a:lnTo>
                  <a:lnTo>
                    <a:pt x="70063" y="472183"/>
                  </a:lnTo>
                  <a:lnTo>
                    <a:pt x="121780" y="499693"/>
                  </a:lnTo>
                  <a:lnTo>
                    <a:pt x="181388" y="514486"/>
                  </a:lnTo>
                  <a:lnTo>
                    <a:pt x="225655" y="514232"/>
                  </a:lnTo>
                  <a:lnTo>
                    <a:pt x="285274" y="499272"/>
                  </a:lnTo>
                  <a:lnTo>
                    <a:pt x="339159" y="475408"/>
                  </a:lnTo>
                  <a:lnTo>
                    <a:pt x="401082" y="427251"/>
                  </a:lnTo>
                  <a:lnTo>
                    <a:pt x="414993" y="410127"/>
                  </a:lnTo>
                  <a:lnTo>
                    <a:pt x="449414" y="349827"/>
                  </a:lnTo>
                  <a:lnTo>
                    <a:pt x="471191" y="296756"/>
                  </a:lnTo>
                  <a:lnTo>
                    <a:pt x="485567" y="241490"/>
                  </a:lnTo>
                  <a:lnTo>
                    <a:pt x="486057" y="180661"/>
                  </a:lnTo>
                  <a:lnTo>
                    <a:pt x="478794" y="123773"/>
                  </a:lnTo>
                  <a:lnTo>
                    <a:pt x="469419" y="97043"/>
                  </a:lnTo>
                  <a:lnTo>
                    <a:pt x="438748" y="55231"/>
                  </a:lnTo>
                  <a:lnTo>
                    <a:pt x="403555" y="29286"/>
                  </a:lnTo>
                  <a:lnTo>
                    <a:pt x="347185" y="16370"/>
                  </a:lnTo>
                  <a:lnTo>
                    <a:pt x="325751" y="13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32414" y="1105492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1185" y="16788"/>
                  </a:lnTo>
                  <a:lnTo>
                    <a:pt x="3573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600953" y="836850"/>
            <a:ext cx="2600540" cy="626612"/>
            <a:chOff x="4600953" y="836850"/>
            <a:chExt cx="2600540" cy="626612"/>
          </a:xfrm>
        </p:grpSpPr>
        <p:sp>
          <p:nvSpPr>
            <p:cNvPr id="8" name="Freeform 7"/>
            <p:cNvSpPr/>
            <p:nvPr/>
          </p:nvSpPr>
          <p:spPr>
            <a:xfrm>
              <a:off x="4600953" y="836850"/>
              <a:ext cx="305327" cy="626612"/>
            </a:xfrm>
            <a:custGeom>
              <a:avLst/>
              <a:gdLst/>
              <a:ahLst/>
              <a:cxnLst/>
              <a:rect l="0" t="0" r="0" b="0"/>
              <a:pathLst>
                <a:path w="305327" h="626612">
                  <a:moveTo>
                    <a:pt x="0" y="626611"/>
                  </a:moveTo>
                  <a:lnTo>
                    <a:pt x="5589" y="564518"/>
                  </a:lnTo>
                  <a:lnTo>
                    <a:pt x="25194" y="510794"/>
                  </a:lnTo>
                  <a:lnTo>
                    <a:pt x="37751" y="456204"/>
                  </a:lnTo>
                  <a:lnTo>
                    <a:pt x="48880" y="403634"/>
                  </a:lnTo>
                  <a:lnTo>
                    <a:pt x="63121" y="346476"/>
                  </a:lnTo>
                  <a:lnTo>
                    <a:pt x="77199" y="284277"/>
                  </a:lnTo>
                  <a:lnTo>
                    <a:pt x="91245" y="227276"/>
                  </a:lnTo>
                  <a:lnTo>
                    <a:pt x="102166" y="165238"/>
                  </a:lnTo>
                  <a:lnTo>
                    <a:pt x="110258" y="113166"/>
                  </a:lnTo>
                  <a:lnTo>
                    <a:pt x="113280" y="110009"/>
                  </a:lnTo>
                  <a:lnTo>
                    <a:pt x="116464" y="112584"/>
                  </a:lnTo>
                  <a:lnTo>
                    <a:pt x="119757" y="118980"/>
                  </a:lnTo>
                  <a:lnTo>
                    <a:pt x="128595" y="175898"/>
                  </a:lnTo>
                  <a:lnTo>
                    <a:pt x="140825" y="230435"/>
                  </a:lnTo>
                  <a:lnTo>
                    <a:pt x="151040" y="266680"/>
                  </a:lnTo>
                  <a:lnTo>
                    <a:pt x="155676" y="272013"/>
                  </a:lnTo>
                  <a:lnTo>
                    <a:pt x="161105" y="273229"/>
                  </a:lnTo>
                  <a:lnTo>
                    <a:pt x="167065" y="271700"/>
                  </a:lnTo>
                  <a:lnTo>
                    <a:pt x="179926" y="260642"/>
                  </a:lnTo>
                  <a:lnTo>
                    <a:pt x="221181" y="201649"/>
                  </a:lnTo>
                  <a:lnTo>
                    <a:pt x="243602" y="148564"/>
                  </a:lnTo>
                  <a:lnTo>
                    <a:pt x="259295" y="86952"/>
                  </a:lnTo>
                  <a:lnTo>
                    <a:pt x="277197" y="27517"/>
                  </a:lnTo>
                  <a:lnTo>
                    <a:pt x="293352" y="795"/>
                  </a:lnTo>
                  <a:lnTo>
                    <a:pt x="297344" y="0"/>
                  </a:lnTo>
                  <a:lnTo>
                    <a:pt x="300005" y="4150"/>
                  </a:lnTo>
                  <a:lnTo>
                    <a:pt x="304626" y="66742"/>
                  </a:lnTo>
                  <a:lnTo>
                    <a:pt x="303949" y="124982"/>
                  </a:lnTo>
                  <a:lnTo>
                    <a:pt x="299645" y="170088"/>
                  </a:lnTo>
                  <a:lnTo>
                    <a:pt x="296234" y="224753"/>
                  </a:lnTo>
                  <a:lnTo>
                    <a:pt x="295082" y="285145"/>
                  </a:lnTo>
                  <a:lnTo>
                    <a:pt x="294854" y="342135"/>
                  </a:lnTo>
                  <a:lnTo>
                    <a:pt x="294809" y="398452"/>
                  </a:lnTo>
                  <a:lnTo>
                    <a:pt x="294801" y="451774"/>
                  </a:lnTo>
                  <a:lnTo>
                    <a:pt x="302034" y="508627"/>
                  </a:lnTo>
                  <a:lnTo>
                    <a:pt x="304676" y="560585"/>
                  </a:lnTo>
                  <a:lnTo>
                    <a:pt x="305326" y="595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11821" y="1200248"/>
              <a:ext cx="136615" cy="231577"/>
            </a:xfrm>
            <a:custGeom>
              <a:avLst/>
              <a:gdLst/>
              <a:ahLst/>
              <a:cxnLst/>
              <a:rect l="0" t="0" r="0" b="0"/>
              <a:pathLst>
                <a:path w="136615" h="231577">
                  <a:moveTo>
                    <a:pt x="20800" y="10529"/>
                  </a:moveTo>
                  <a:lnTo>
                    <a:pt x="6329" y="44151"/>
                  </a:lnTo>
                  <a:lnTo>
                    <a:pt x="1044" y="98972"/>
                  </a:lnTo>
                  <a:lnTo>
                    <a:pt x="0" y="160190"/>
                  </a:lnTo>
                  <a:lnTo>
                    <a:pt x="5409" y="197593"/>
                  </a:lnTo>
                  <a:lnTo>
                    <a:pt x="20009" y="225312"/>
                  </a:lnTo>
                  <a:lnTo>
                    <a:pt x="28462" y="229757"/>
                  </a:lnTo>
                  <a:lnTo>
                    <a:pt x="50332" y="231576"/>
                  </a:lnTo>
                  <a:lnTo>
                    <a:pt x="69411" y="225365"/>
                  </a:lnTo>
                  <a:lnTo>
                    <a:pt x="85689" y="213636"/>
                  </a:lnTo>
                  <a:lnTo>
                    <a:pt x="100722" y="196725"/>
                  </a:lnTo>
                  <a:lnTo>
                    <a:pt x="121032" y="148867"/>
                  </a:lnTo>
                  <a:lnTo>
                    <a:pt x="133190" y="94353"/>
                  </a:lnTo>
                  <a:lnTo>
                    <a:pt x="135938" y="38525"/>
                  </a:lnTo>
                  <a:lnTo>
                    <a:pt x="1366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74777" y="894922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2195" y="52050"/>
                  </a:lnTo>
                  <a:lnTo>
                    <a:pt x="650" y="101990"/>
                  </a:lnTo>
                  <a:lnTo>
                    <a:pt x="128" y="160786"/>
                  </a:lnTo>
                  <a:lnTo>
                    <a:pt x="25" y="217460"/>
                  </a:lnTo>
                  <a:lnTo>
                    <a:pt x="5" y="273715"/>
                  </a:lnTo>
                  <a:lnTo>
                    <a:pt x="1" y="329888"/>
                  </a:lnTo>
                  <a:lnTo>
                    <a:pt x="0" y="388773"/>
                  </a:lnTo>
                  <a:lnTo>
                    <a:pt x="0" y="446905"/>
                  </a:lnTo>
                  <a:lnTo>
                    <a:pt x="8333" y="507504"/>
                  </a:lnTo>
                  <a:lnTo>
                    <a:pt x="10529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74818" y="947564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5468" y="62093"/>
                  </a:lnTo>
                  <a:lnTo>
                    <a:pt x="11504" y="114648"/>
                  </a:lnTo>
                  <a:lnTo>
                    <a:pt x="10721" y="177021"/>
                  </a:lnTo>
                  <a:lnTo>
                    <a:pt x="10567" y="234749"/>
                  </a:lnTo>
                  <a:lnTo>
                    <a:pt x="3301" y="291212"/>
                  </a:lnTo>
                  <a:lnTo>
                    <a:pt x="652" y="347426"/>
                  </a:lnTo>
                  <a:lnTo>
                    <a:pt x="129" y="409179"/>
                  </a:lnTo>
                  <a:lnTo>
                    <a:pt x="17" y="47118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95834" y="1147606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0291" y="16788"/>
                  </a:lnTo>
                  <a:lnTo>
                    <a:pt x="152197" y="23333"/>
                  </a:lnTo>
                  <a:lnTo>
                    <a:pt x="104756" y="32260"/>
                  </a:lnTo>
                  <a:lnTo>
                    <a:pt x="48196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22040" y="1073906"/>
              <a:ext cx="247660" cy="181371"/>
            </a:xfrm>
            <a:custGeom>
              <a:avLst/>
              <a:gdLst/>
              <a:ahLst/>
              <a:cxnLst/>
              <a:rect l="0" t="0" r="0" b="0"/>
              <a:pathLst>
                <a:path w="247660" h="181371">
                  <a:moveTo>
                    <a:pt x="100260" y="0"/>
                  </a:moveTo>
                  <a:lnTo>
                    <a:pt x="108594" y="37478"/>
                  </a:lnTo>
                  <a:lnTo>
                    <a:pt x="115944" y="88902"/>
                  </a:lnTo>
                  <a:lnTo>
                    <a:pt x="120256" y="144120"/>
                  </a:lnTo>
                  <a:lnTo>
                    <a:pt x="120845" y="172068"/>
                  </a:lnTo>
                  <a:lnTo>
                    <a:pt x="118663" y="179053"/>
                  </a:lnTo>
                  <a:lnTo>
                    <a:pt x="114869" y="181370"/>
                  </a:lnTo>
                  <a:lnTo>
                    <a:pt x="51563" y="164470"/>
                  </a:lnTo>
                  <a:lnTo>
                    <a:pt x="6022" y="159866"/>
                  </a:lnTo>
                  <a:lnTo>
                    <a:pt x="0" y="156880"/>
                  </a:lnTo>
                  <a:lnTo>
                    <a:pt x="665" y="152550"/>
                  </a:lnTo>
                  <a:lnTo>
                    <a:pt x="12712" y="142670"/>
                  </a:lnTo>
                  <a:lnTo>
                    <a:pt x="64684" y="117545"/>
                  </a:lnTo>
                  <a:lnTo>
                    <a:pt x="119576" y="92066"/>
                  </a:lnTo>
                  <a:lnTo>
                    <a:pt x="179292" y="74555"/>
                  </a:lnTo>
                  <a:lnTo>
                    <a:pt x="237844" y="55837"/>
                  </a:lnTo>
                  <a:lnTo>
                    <a:pt x="24765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25092" y="994510"/>
              <a:ext cx="378419" cy="416309"/>
            </a:xfrm>
            <a:custGeom>
              <a:avLst/>
              <a:gdLst/>
              <a:ahLst/>
              <a:cxnLst/>
              <a:rect l="0" t="0" r="0" b="0"/>
              <a:pathLst>
                <a:path w="378419" h="416309">
                  <a:moveTo>
                    <a:pt x="86763" y="416308"/>
                  </a:moveTo>
                  <a:lnTo>
                    <a:pt x="81173" y="357691"/>
                  </a:lnTo>
                  <a:lnTo>
                    <a:pt x="76040" y="303517"/>
                  </a:lnTo>
                  <a:lnTo>
                    <a:pt x="64974" y="250876"/>
                  </a:lnTo>
                  <a:lnTo>
                    <a:pt x="51523" y="195157"/>
                  </a:lnTo>
                  <a:lnTo>
                    <a:pt x="37601" y="136231"/>
                  </a:lnTo>
                  <a:lnTo>
                    <a:pt x="20467" y="82651"/>
                  </a:lnTo>
                  <a:lnTo>
                    <a:pt x="488" y="37925"/>
                  </a:lnTo>
                  <a:lnTo>
                    <a:pt x="0" y="28352"/>
                  </a:lnTo>
                  <a:lnTo>
                    <a:pt x="5698" y="11476"/>
                  </a:lnTo>
                  <a:lnTo>
                    <a:pt x="12832" y="6040"/>
                  </a:lnTo>
                  <a:lnTo>
                    <a:pt x="33238" y="0"/>
                  </a:lnTo>
                  <a:lnTo>
                    <a:pt x="65445" y="2189"/>
                  </a:lnTo>
                  <a:lnTo>
                    <a:pt x="117344" y="14579"/>
                  </a:lnTo>
                  <a:lnTo>
                    <a:pt x="179587" y="38344"/>
                  </a:lnTo>
                  <a:lnTo>
                    <a:pt x="242879" y="71157"/>
                  </a:lnTo>
                  <a:lnTo>
                    <a:pt x="302652" y="117586"/>
                  </a:lnTo>
                  <a:lnTo>
                    <a:pt x="351905" y="171257"/>
                  </a:lnTo>
                  <a:lnTo>
                    <a:pt x="370955" y="204880"/>
                  </a:lnTo>
                  <a:lnTo>
                    <a:pt x="378418" y="242659"/>
                  </a:lnTo>
                  <a:lnTo>
                    <a:pt x="375040" y="283488"/>
                  </a:lnTo>
                  <a:lnTo>
                    <a:pt x="361041" y="319632"/>
                  </a:lnTo>
                  <a:lnTo>
                    <a:pt x="330897" y="352569"/>
                  </a:lnTo>
                  <a:lnTo>
                    <a:pt x="292330" y="378965"/>
                  </a:lnTo>
                  <a:lnTo>
                    <a:pt x="245678" y="396015"/>
                  </a:lnTo>
                  <a:lnTo>
                    <a:pt x="189221" y="408476"/>
                  </a:lnTo>
                  <a:lnTo>
                    <a:pt x="133628" y="413987"/>
                  </a:lnTo>
                  <a:lnTo>
                    <a:pt x="97291" y="416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01409" y="123183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0529" y="58617"/>
                  </a:lnTo>
                  <a:lnTo>
                    <a:pt x="7409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01409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06694" y="1189720"/>
              <a:ext cx="189514" cy="192658"/>
            </a:xfrm>
            <a:custGeom>
              <a:avLst/>
              <a:gdLst/>
              <a:ahLst/>
              <a:cxnLst/>
              <a:rect l="0" t="0" r="0" b="0"/>
              <a:pathLst>
                <a:path w="189514" h="192658">
                  <a:moveTo>
                    <a:pt x="0" y="0"/>
                  </a:moveTo>
                  <a:lnTo>
                    <a:pt x="28681" y="55045"/>
                  </a:lnTo>
                  <a:lnTo>
                    <a:pt x="50336" y="106453"/>
                  </a:lnTo>
                  <a:lnTo>
                    <a:pt x="77122" y="167223"/>
                  </a:lnTo>
                  <a:lnTo>
                    <a:pt x="86139" y="188965"/>
                  </a:lnTo>
                  <a:lnTo>
                    <a:pt x="91351" y="192657"/>
                  </a:lnTo>
                  <a:lnTo>
                    <a:pt x="97166" y="191609"/>
                  </a:lnTo>
                  <a:lnTo>
                    <a:pt x="103381" y="187401"/>
                  </a:lnTo>
                  <a:lnTo>
                    <a:pt x="113407" y="173366"/>
                  </a:lnTo>
                  <a:lnTo>
                    <a:pt x="133044" y="118366"/>
                  </a:lnTo>
                  <a:lnTo>
                    <a:pt x="156456" y="63507"/>
                  </a:lnTo>
                  <a:lnTo>
                    <a:pt x="178328" y="16812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90964" y="137923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242777" y="1958300"/>
            <a:ext cx="2729537" cy="663296"/>
            <a:chOff x="3242777" y="1958300"/>
            <a:chExt cx="2729537" cy="663296"/>
          </a:xfrm>
        </p:grpSpPr>
        <p:sp>
          <p:nvSpPr>
            <p:cNvPr id="20" name="Freeform 19"/>
            <p:cNvSpPr/>
            <p:nvPr/>
          </p:nvSpPr>
          <p:spPr>
            <a:xfrm>
              <a:off x="3442818" y="1989886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52050"/>
                  </a:lnTo>
                  <a:lnTo>
                    <a:pt x="8334" y="105109"/>
                  </a:lnTo>
                  <a:lnTo>
                    <a:pt x="15684" y="164261"/>
                  </a:lnTo>
                  <a:lnTo>
                    <a:pt x="19465" y="215566"/>
                  </a:lnTo>
                  <a:lnTo>
                    <a:pt x="27979" y="271738"/>
                  </a:lnTo>
                  <a:lnTo>
                    <a:pt x="30873" y="317322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42777" y="1958300"/>
              <a:ext cx="389555" cy="126343"/>
            </a:xfrm>
            <a:custGeom>
              <a:avLst/>
              <a:gdLst/>
              <a:ahLst/>
              <a:cxnLst/>
              <a:rect l="0" t="0" r="0" b="0"/>
              <a:pathLst>
                <a:path w="389555" h="126343">
                  <a:moveTo>
                    <a:pt x="389554" y="0"/>
                  </a:moveTo>
                  <a:lnTo>
                    <a:pt x="328444" y="34747"/>
                  </a:lnTo>
                  <a:lnTo>
                    <a:pt x="274012" y="61233"/>
                  </a:lnTo>
                  <a:lnTo>
                    <a:pt x="210593" y="87259"/>
                  </a:lnTo>
                  <a:lnTo>
                    <a:pt x="163781" y="101681"/>
                  </a:lnTo>
                  <a:lnTo>
                    <a:pt x="106760" y="111106"/>
                  </a:lnTo>
                  <a:lnTo>
                    <a:pt x="46911" y="11800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37533" y="2263626"/>
              <a:ext cx="368499" cy="115815"/>
            </a:xfrm>
            <a:custGeom>
              <a:avLst/>
              <a:gdLst/>
              <a:ahLst/>
              <a:cxnLst/>
              <a:rect l="0" t="0" r="0" b="0"/>
              <a:pathLst>
                <a:path w="368499" h="115815">
                  <a:moveTo>
                    <a:pt x="368498" y="0"/>
                  </a:moveTo>
                  <a:lnTo>
                    <a:pt x="314353" y="14573"/>
                  </a:lnTo>
                  <a:lnTo>
                    <a:pt x="259407" y="33815"/>
                  </a:lnTo>
                  <a:lnTo>
                    <a:pt x="196257" y="57286"/>
                  </a:lnTo>
                  <a:lnTo>
                    <a:pt x="140629" y="81333"/>
                  </a:lnTo>
                  <a:lnTo>
                    <a:pt x="84321" y="97694"/>
                  </a:lnTo>
                  <a:lnTo>
                    <a:pt x="22722" y="11102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97039" y="2145416"/>
              <a:ext cx="172205" cy="151431"/>
            </a:xfrm>
            <a:custGeom>
              <a:avLst/>
              <a:gdLst/>
              <a:ahLst/>
              <a:cxnLst/>
              <a:rect l="0" t="0" r="0" b="0"/>
              <a:pathLst>
                <a:path w="172205" h="151431">
                  <a:moveTo>
                    <a:pt x="3748" y="44511"/>
                  </a:moveTo>
                  <a:lnTo>
                    <a:pt x="3748" y="93442"/>
                  </a:lnTo>
                  <a:lnTo>
                    <a:pt x="8644" y="151430"/>
                  </a:lnTo>
                  <a:lnTo>
                    <a:pt x="5842" y="150885"/>
                  </a:lnTo>
                  <a:lnTo>
                    <a:pt x="1635" y="147013"/>
                  </a:lnTo>
                  <a:lnTo>
                    <a:pt x="0" y="140921"/>
                  </a:lnTo>
                  <a:lnTo>
                    <a:pt x="4435" y="78610"/>
                  </a:lnTo>
                  <a:lnTo>
                    <a:pt x="13180" y="45256"/>
                  </a:lnTo>
                  <a:lnTo>
                    <a:pt x="23928" y="23785"/>
                  </a:lnTo>
                  <a:lnTo>
                    <a:pt x="39623" y="8783"/>
                  </a:lnTo>
                  <a:lnTo>
                    <a:pt x="48722" y="3145"/>
                  </a:lnTo>
                  <a:lnTo>
                    <a:pt x="68190" y="0"/>
                  </a:lnTo>
                  <a:lnTo>
                    <a:pt x="88541" y="3671"/>
                  </a:lnTo>
                  <a:lnTo>
                    <a:pt x="109284" y="13102"/>
                  </a:lnTo>
                  <a:lnTo>
                    <a:pt x="135104" y="37154"/>
                  </a:lnTo>
                  <a:lnTo>
                    <a:pt x="156384" y="76723"/>
                  </a:lnTo>
                  <a:lnTo>
                    <a:pt x="168732" y="115215"/>
                  </a:lnTo>
                  <a:lnTo>
                    <a:pt x="172204" y="139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18502" y="2119746"/>
              <a:ext cx="156151" cy="185996"/>
            </a:xfrm>
            <a:custGeom>
              <a:avLst/>
              <a:gdLst/>
              <a:ahLst/>
              <a:cxnLst/>
              <a:rect l="0" t="0" r="0" b="0"/>
              <a:pathLst>
                <a:path w="156151" h="185996">
                  <a:moveTo>
                    <a:pt x="34969" y="112295"/>
                  </a:moveTo>
                  <a:lnTo>
                    <a:pt x="90014" y="87101"/>
                  </a:lnTo>
                  <a:lnTo>
                    <a:pt x="135183" y="67631"/>
                  </a:lnTo>
                  <a:lnTo>
                    <a:pt x="143892" y="61462"/>
                  </a:lnTo>
                  <a:lnTo>
                    <a:pt x="149699" y="52670"/>
                  </a:lnTo>
                  <a:lnTo>
                    <a:pt x="156150" y="30423"/>
                  </a:lnTo>
                  <a:lnTo>
                    <a:pt x="154361" y="21449"/>
                  </a:lnTo>
                  <a:lnTo>
                    <a:pt x="149659" y="14296"/>
                  </a:lnTo>
                  <a:lnTo>
                    <a:pt x="143014" y="8358"/>
                  </a:lnTo>
                  <a:lnTo>
                    <a:pt x="123153" y="1760"/>
                  </a:lnTo>
                  <a:lnTo>
                    <a:pt x="111306" y="0"/>
                  </a:lnTo>
                  <a:lnTo>
                    <a:pt x="91903" y="4285"/>
                  </a:lnTo>
                  <a:lnTo>
                    <a:pt x="60383" y="26099"/>
                  </a:lnTo>
                  <a:lnTo>
                    <a:pt x="32797" y="54108"/>
                  </a:lnTo>
                  <a:lnTo>
                    <a:pt x="7319" y="112733"/>
                  </a:lnTo>
                  <a:lnTo>
                    <a:pt x="63" y="133547"/>
                  </a:lnTo>
                  <a:lnTo>
                    <a:pt x="0" y="142840"/>
                  </a:lnTo>
                  <a:lnTo>
                    <a:pt x="6169" y="159406"/>
                  </a:lnTo>
                  <a:lnTo>
                    <a:pt x="22949" y="171448"/>
                  </a:lnTo>
                  <a:lnTo>
                    <a:pt x="56026" y="185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30812" y="2147616"/>
              <a:ext cx="201686" cy="410014"/>
            </a:xfrm>
            <a:custGeom>
              <a:avLst/>
              <a:gdLst/>
              <a:ahLst/>
              <a:cxnLst/>
              <a:rect l="0" t="0" r="0" b="0"/>
              <a:pathLst>
                <a:path w="201686" h="410014">
                  <a:moveTo>
                    <a:pt x="149043" y="84425"/>
                  </a:moveTo>
                  <a:lnTo>
                    <a:pt x="149043" y="62068"/>
                  </a:lnTo>
                  <a:lnTo>
                    <a:pt x="137864" y="31398"/>
                  </a:lnTo>
                  <a:lnTo>
                    <a:pt x="114145" y="5672"/>
                  </a:lnTo>
                  <a:lnTo>
                    <a:pt x="103551" y="1507"/>
                  </a:lnTo>
                  <a:lnTo>
                    <a:pt x="79301" y="0"/>
                  </a:lnTo>
                  <a:lnTo>
                    <a:pt x="44930" y="11317"/>
                  </a:lnTo>
                  <a:lnTo>
                    <a:pt x="18109" y="35077"/>
                  </a:lnTo>
                  <a:lnTo>
                    <a:pt x="933" y="64344"/>
                  </a:lnTo>
                  <a:lnTo>
                    <a:pt x="0" y="74547"/>
                  </a:lnTo>
                  <a:lnTo>
                    <a:pt x="5203" y="95243"/>
                  </a:lnTo>
                  <a:lnTo>
                    <a:pt x="18434" y="109900"/>
                  </a:lnTo>
                  <a:lnTo>
                    <a:pt x="26875" y="115446"/>
                  </a:lnTo>
                  <a:lnTo>
                    <a:pt x="45613" y="118489"/>
                  </a:lnTo>
                  <a:lnTo>
                    <a:pt x="86238" y="110911"/>
                  </a:lnTo>
                  <a:lnTo>
                    <a:pt x="111977" y="95912"/>
                  </a:lnTo>
                  <a:lnTo>
                    <a:pt x="117313" y="96762"/>
                  </a:lnTo>
                  <a:lnTo>
                    <a:pt x="120871" y="102009"/>
                  </a:lnTo>
                  <a:lnTo>
                    <a:pt x="123242" y="110185"/>
                  </a:lnTo>
                  <a:lnTo>
                    <a:pt x="119027" y="170197"/>
                  </a:lnTo>
                  <a:lnTo>
                    <a:pt x="117767" y="230699"/>
                  </a:lnTo>
                  <a:lnTo>
                    <a:pt x="118688" y="290570"/>
                  </a:lnTo>
                  <a:lnTo>
                    <a:pt x="125803" y="347457"/>
                  </a:lnTo>
                  <a:lnTo>
                    <a:pt x="121965" y="403754"/>
                  </a:lnTo>
                  <a:lnTo>
                    <a:pt x="119293" y="409615"/>
                  </a:lnTo>
                  <a:lnTo>
                    <a:pt x="116341" y="410013"/>
                  </a:lnTo>
                  <a:lnTo>
                    <a:pt x="113203" y="406768"/>
                  </a:lnTo>
                  <a:lnTo>
                    <a:pt x="103199" y="385435"/>
                  </a:lnTo>
                  <a:lnTo>
                    <a:pt x="102541" y="366776"/>
                  </a:lnTo>
                  <a:lnTo>
                    <a:pt x="107318" y="347955"/>
                  </a:lnTo>
                  <a:lnTo>
                    <a:pt x="129449" y="316808"/>
                  </a:lnTo>
                  <a:lnTo>
                    <a:pt x="143844" y="303520"/>
                  </a:lnTo>
                  <a:lnTo>
                    <a:pt x="201685" y="273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53554" y="2147813"/>
              <a:ext cx="162470" cy="163653"/>
            </a:xfrm>
            <a:custGeom>
              <a:avLst/>
              <a:gdLst/>
              <a:ahLst/>
              <a:cxnLst/>
              <a:rect l="0" t="0" r="0" b="0"/>
              <a:pathLst>
                <a:path w="162470" h="163653">
                  <a:moveTo>
                    <a:pt x="0" y="31586"/>
                  </a:moveTo>
                  <a:lnTo>
                    <a:pt x="5589" y="93678"/>
                  </a:lnTo>
                  <a:lnTo>
                    <a:pt x="14654" y="126023"/>
                  </a:lnTo>
                  <a:lnTo>
                    <a:pt x="27570" y="144137"/>
                  </a:lnTo>
                  <a:lnTo>
                    <a:pt x="35928" y="152244"/>
                  </a:lnTo>
                  <a:lnTo>
                    <a:pt x="57692" y="161250"/>
                  </a:lnTo>
                  <a:lnTo>
                    <a:pt x="70047" y="163652"/>
                  </a:lnTo>
                  <a:lnTo>
                    <a:pt x="90014" y="160082"/>
                  </a:lnTo>
                  <a:lnTo>
                    <a:pt x="114408" y="144918"/>
                  </a:lnTo>
                  <a:lnTo>
                    <a:pt x="128057" y="131088"/>
                  </a:lnTo>
                  <a:lnTo>
                    <a:pt x="153953" y="73192"/>
                  </a:lnTo>
                  <a:lnTo>
                    <a:pt x="162469" y="4196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77359" y="2155657"/>
              <a:ext cx="228921" cy="155722"/>
            </a:xfrm>
            <a:custGeom>
              <a:avLst/>
              <a:gdLst/>
              <a:ahLst/>
              <a:cxnLst/>
              <a:rect l="0" t="0" r="0" b="0"/>
              <a:pathLst>
                <a:path w="228921" h="155722">
                  <a:moveTo>
                    <a:pt x="134164" y="65856"/>
                  </a:moveTo>
                  <a:lnTo>
                    <a:pt x="119510" y="21893"/>
                  </a:lnTo>
                  <a:lnTo>
                    <a:pt x="112696" y="14320"/>
                  </a:lnTo>
                  <a:lnTo>
                    <a:pt x="92647" y="2787"/>
                  </a:lnTo>
                  <a:lnTo>
                    <a:pt x="65019" y="0"/>
                  </a:lnTo>
                  <a:lnTo>
                    <a:pt x="49463" y="895"/>
                  </a:lnTo>
                  <a:lnTo>
                    <a:pt x="37922" y="5001"/>
                  </a:lnTo>
                  <a:lnTo>
                    <a:pt x="21980" y="18922"/>
                  </a:lnTo>
                  <a:lnTo>
                    <a:pt x="6428" y="46490"/>
                  </a:lnTo>
                  <a:lnTo>
                    <a:pt x="0" y="82474"/>
                  </a:lnTo>
                  <a:lnTo>
                    <a:pt x="3685" y="117183"/>
                  </a:lnTo>
                  <a:lnTo>
                    <a:pt x="12222" y="135851"/>
                  </a:lnTo>
                  <a:lnTo>
                    <a:pt x="17774" y="144105"/>
                  </a:lnTo>
                  <a:lnTo>
                    <a:pt x="27325" y="149607"/>
                  </a:lnTo>
                  <a:lnTo>
                    <a:pt x="53535" y="155721"/>
                  </a:lnTo>
                  <a:lnTo>
                    <a:pt x="75322" y="152199"/>
                  </a:lnTo>
                  <a:lnTo>
                    <a:pt x="100741" y="137062"/>
                  </a:lnTo>
                  <a:lnTo>
                    <a:pt x="114630" y="123239"/>
                  </a:lnTo>
                  <a:lnTo>
                    <a:pt x="138361" y="73536"/>
                  </a:lnTo>
                  <a:lnTo>
                    <a:pt x="136809" y="83697"/>
                  </a:lnTo>
                  <a:lnTo>
                    <a:pt x="139437" y="90618"/>
                  </a:lnTo>
                  <a:lnTo>
                    <a:pt x="159903" y="111537"/>
                  </a:lnTo>
                  <a:lnTo>
                    <a:pt x="188194" y="130214"/>
                  </a:lnTo>
                  <a:lnTo>
                    <a:pt x="228920" y="13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06279" y="2295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06279" y="1958300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9450"/>
                  </a:lnTo>
                  <a:lnTo>
                    <a:pt x="12998" y="212191"/>
                  </a:lnTo>
                  <a:lnTo>
                    <a:pt x="19466" y="267042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22093" y="2200455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0"/>
                  </a:moveTo>
                  <a:lnTo>
                    <a:pt x="4269" y="5387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32621" y="20635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01077" y="2021471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17938" y="60384"/>
                  </a:lnTo>
                  <a:lnTo>
                    <a:pt x="12724" y="118107"/>
                  </a:lnTo>
                  <a:lnTo>
                    <a:pt x="11180" y="176545"/>
                  </a:lnTo>
                  <a:lnTo>
                    <a:pt x="7602" y="227784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06321" y="215834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5369" y="8333"/>
                  </a:lnTo>
                  <a:lnTo>
                    <a:pt x="80422" y="15684"/>
                  </a:lnTo>
                  <a:lnTo>
                    <a:pt x="19848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69533" y="2179399"/>
              <a:ext cx="21058" cy="168456"/>
            </a:xfrm>
            <a:custGeom>
              <a:avLst/>
              <a:gdLst/>
              <a:ahLst/>
              <a:cxnLst/>
              <a:rect l="0" t="0" r="0" b="0"/>
              <a:pathLst>
                <a:path w="21058" h="168456">
                  <a:moveTo>
                    <a:pt x="21057" y="0"/>
                  </a:moveTo>
                  <a:lnTo>
                    <a:pt x="11992" y="58616"/>
                  </a:lnTo>
                  <a:lnTo>
                    <a:pt x="3582" y="112790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01119" y="2084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62110" y="2108518"/>
              <a:ext cx="171210" cy="228809"/>
            </a:xfrm>
            <a:custGeom>
              <a:avLst/>
              <a:gdLst/>
              <a:ahLst/>
              <a:cxnLst/>
              <a:rect l="0" t="0" r="0" b="0"/>
              <a:pathLst>
                <a:path w="171210" h="228809">
                  <a:moveTo>
                    <a:pt x="33765" y="134052"/>
                  </a:moveTo>
                  <a:lnTo>
                    <a:pt x="94876" y="116093"/>
                  </a:lnTo>
                  <a:lnTo>
                    <a:pt x="126741" y="104684"/>
                  </a:lnTo>
                  <a:lnTo>
                    <a:pt x="166430" y="73758"/>
                  </a:lnTo>
                  <a:lnTo>
                    <a:pt x="170171" y="65780"/>
                  </a:lnTo>
                  <a:lnTo>
                    <a:pt x="171209" y="47556"/>
                  </a:lnTo>
                  <a:lnTo>
                    <a:pt x="164651" y="30879"/>
                  </a:lnTo>
                  <a:lnTo>
                    <a:pt x="159627" y="23155"/>
                  </a:lnTo>
                  <a:lnTo>
                    <a:pt x="144686" y="11455"/>
                  </a:lnTo>
                  <a:lnTo>
                    <a:pt x="125178" y="3525"/>
                  </a:lnTo>
                  <a:lnTo>
                    <a:pt x="100909" y="0"/>
                  </a:lnTo>
                  <a:lnTo>
                    <a:pt x="77645" y="4673"/>
                  </a:lnTo>
                  <a:lnTo>
                    <a:pt x="47937" y="20458"/>
                  </a:lnTo>
                  <a:lnTo>
                    <a:pt x="24316" y="43072"/>
                  </a:lnTo>
                  <a:lnTo>
                    <a:pt x="5619" y="72000"/>
                  </a:lnTo>
                  <a:lnTo>
                    <a:pt x="963" y="82155"/>
                  </a:lnTo>
                  <a:lnTo>
                    <a:pt x="0" y="124394"/>
                  </a:lnTo>
                  <a:lnTo>
                    <a:pt x="10569" y="150816"/>
                  </a:lnTo>
                  <a:lnTo>
                    <a:pt x="40362" y="190786"/>
                  </a:lnTo>
                  <a:lnTo>
                    <a:pt x="67305" y="208314"/>
                  </a:lnTo>
                  <a:lnTo>
                    <a:pt x="120345" y="225300"/>
                  </a:lnTo>
                  <a:lnTo>
                    <a:pt x="139050" y="228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22217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65286" y="2140212"/>
              <a:ext cx="207028" cy="246610"/>
            </a:xfrm>
            <a:custGeom>
              <a:avLst/>
              <a:gdLst/>
              <a:ahLst/>
              <a:cxnLst/>
              <a:rect l="0" t="0" r="0" b="0"/>
              <a:pathLst>
                <a:path w="207028" h="246610">
                  <a:moveTo>
                    <a:pt x="193843" y="18130"/>
                  </a:moveTo>
                  <a:lnTo>
                    <a:pt x="177076" y="6951"/>
                  </a:lnTo>
                  <a:lnTo>
                    <a:pt x="138702" y="0"/>
                  </a:lnTo>
                  <a:lnTo>
                    <a:pt x="90287" y="3529"/>
                  </a:lnTo>
                  <a:lnTo>
                    <a:pt x="31102" y="16372"/>
                  </a:lnTo>
                  <a:lnTo>
                    <a:pt x="6870" y="27487"/>
                  </a:lnTo>
                  <a:lnTo>
                    <a:pt x="1344" y="34896"/>
                  </a:lnTo>
                  <a:lnTo>
                    <a:pt x="0" y="43345"/>
                  </a:lnTo>
                  <a:lnTo>
                    <a:pt x="1443" y="52488"/>
                  </a:lnTo>
                  <a:lnTo>
                    <a:pt x="7085" y="60922"/>
                  </a:lnTo>
                  <a:lnTo>
                    <a:pt x="25831" y="76533"/>
                  </a:lnTo>
                  <a:lnTo>
                    <a:pt x="75995" y="98383"/>
                  </a:lnTo>
                  <a:lnTo>
                    <a:pt x="139315" y="130834"/>
                  </a:lnTo>
                  <a:lnTo>
                    <a:pt x="180603" y="159759"/>
                  </a:lnTo>
                  <a:lnTo>
                    <a:pt x="197979" y="187996"/>
                  </a:lnTo>
                  <a:lnTo>
                    <a:pt x="206600" y="208269"/>
                  </a:lnTo>
                  <a:lnTo>
                    <a:pt x="207027" y="217419"/>
                  </a:lnTo>
                  <a:lnTo>
                    <a:pt x="201262" y="233825"/>
                  </a:lnTo>
                  <a:lnTo>
                    <a:pt x="192941" y="239135"/>
                  </a:lnTo>
                  <a:lnTo>
                    <a:pt x="154451" y="246609"/>
                  </a:lnTo>
                  <a:lnTo>
                    <a:pt x="102051" y="246015"/>
                  </a:lnTo>
                  <a:lnTo>
                    <a:pt x="46444" y="239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27005" y="2517941"/>
              <a:ext cx="2590011" cy="103655"/>
            </a:xfrm>
            <a:custGeom>
              <a:avLst/>
              <a:gdLst/>
              <a:ahLst/>
              <a:cxnLst/>
              <a:rect l="0" t="0" r="0" b="0"/>
              <a:pathLst>
                <a:path w="2590011" h="103655">
                  <a:moveTo>
                    <a:pt x="2590010" y="72069"/>
                  </a:moveTo>
                  <a:lnTo>
                    <a:pt x="2532747" y="68949"/>
                  </a:lnTo>
                  <a:lnTo>
                    <a:pt x="2471854" y="63004"/>
                  </a:lnTo>
                  <a:lnTo>
                    <a:pt x="2417741" y="56385"/>
                  </a:lnTo>
                  <a:lnTo>
                    <a:pt x="2357253" y="52604"/>
                  </a:lnTo>
                  <a:lnTo>
                    <a:pt x="2294877" y="45894"/>
                  </a:lnTo>
                  <a:lnTo>
                    <a:pt x="2249830" y="42888"/>
                  </a:lnTo>
                  <a:lnTo>
                    <a:pt x="2202513" y="40383"/>
                  </a:lnTo>
                  <a:lnTo>
                    <a:pt x="2154187" y="35369"/>
                  </a:lnTo>
                  <a:lnTo>
                    <a:pt x="2102293" y="32361"/>
                  </a:lnTo>
                  <a:lnTo>
                    <a:pt x="2048033" y="32194"/>
                  </a:lnTo>
                  <a:lnTo>
                    <a:pt x="1992723" y="36019"/>
                  </a:lnTo>
                  <a:lnTo>
                    <a:pt x="1933825" y="35380"/>
                  </a:lnTo>
                  <a:lnTo>
                    <a:pt x="1873723" y="33536"/>
                  </a:lnTo>
                  <a:lnTo>
                    <a:pt x="1815815" y="36616"/>
                  </a:lnTo>
                  <a:lnTo>
                    <a:pt x="1752644" y="38765"/>
                  </a:lnTo>
                  <a:lnTo>
                    <a:pt x="1719421" y="39338"/>
                  </a:lnTo>
                  <a:lnTo>
                    <a:pt x="1686743" y="38550"/>
                  </a:lnTo>
                  <a:lnTo>
                    <a:pt x="1654430" y="36855"/>
                  </a:lnTo>
                  <a:lnTo>
                    <a:pt x="1622359" y="34555"/>
                  </a:lnTo>
                  <a:lnTo>
                    <a:pt x="1589280" y="33022"/>
                  </a:lnTo>
                  <a:lnTo>
                    <a:pt x="1555529" y="31999"/>
                  </a:lnTo>
                  <a:lnTo>
                    <a:pt x="1521331" y="31318"/>
                  </a:lnTo>
                  <a:lnTo>
                    <a:pt x="1485663" y="30864"/>
                  </a:lnTo>
                  <a:lnTo>
                    <a:pt x="1449017" y="30561"/>
                  </a:lnTo>
                  <a:lnTo>
                    <a:pt x="1411717" y="30359"/>
                  </a:lnTo>
                  <a:lnTo>
                    <a:pt x="1373983" y="30224"/>
                  </a:lnTo>
                  <a:lnTo>
                    <a:pt x="1335959" y="30135"/>
                  </a:lnTo>
                  <a:lnTo>
                    <a:pt x="1297741" y="30075"/>
                  </a:lnTo>
                  <a:lnTo>
                    <a:pt x="1258225" y="28865"/>
                  </a:lnTo>
                  <a:lnTo>
                    <a:pt x="1217842" y="26889"/>
                  </a:lnTo>
                  <a:lnTo>
                    <a:pt x="1176883" y="24401"/>
                  </a:lnTo>
                  <a:lnTo>
                    <a:pt x="1136708" y="21573"/>
                  </a:lnTo>
                  <a:lnTo>
                    <a:pt x="1097057" y="18518"/>
                  </a:lnTo>
                  <a:lnTo>
                    <a:pt x="1057755" y="15311"/>
                  </a:lnTo>
                  <a:lnTo>
                    <a:pt x="1016345" y="13174"/>
                  </a:lnTo>
                  <a:lnTo>
                    <a:pt x="973531" y="11748"/>
                  </a:lnTo>
                  <a:lnTo>
                    <a:pt x="929781" y="10798"/>
                  </a:lnTo>
                  <a:lnTo>
                    <a:pt x="886576" y="8995"/>
                  </a:lnTo>
                  <a:lnTo>
                    <a:pt x="843734" y="6623"/>
                  </a:lnTo>
                  <a:lnTo>
                    <a:pt x="801136" y="3872"/>
                  </a:lnTo>
                  <a:lnTo>
                    <a:pt x="757529" y="2038"/>
                  </a:lnTo>
                  <a:lnTo>
                    <a:pt x="713249" y="815"/>
                  </a:lnTo>
                  <a:lnTo>
                    <a:pt x="668522" y="0"/>
                  </a:lnTo>
                  <a:lnTo>
                    <a:pt x="624666" y="626"/>
                  </a:lnTo>
                  <a:lnTo>
                    <a:pt x="581390" y="2214"/>
                  </a:lnTo>
                  <a:lnTo>
                    <a:pt x="538502" y="4442"/>
                  </a:lnTo>
                  <a:lnTo>
                    <a:pt x="494702" y="7097"/>
                  </a:lnTo>
                  <a:lnTo>
                    <a:pt x="450294" y="10037"/>
                  </a:lnTo>
                  <a:lnTo>
                    <a:pt x="405481" y="13167"/>
                  </a:lnTo>
                  <a:lnTo>
                    <a:pt x="360398" y="18763"/>
                  </a:lnTo>
                  <a:lnTo>
                    <a:pt x="315134" y="26003"/>
                  </a:lnTo>
                  <a:lnTo>
                    <a:pt x="269751" y="34339"/>
                  </a:lnTo>
                  <a:lnTo>
                    <a:pt x="219608" y="45746"/>
                  </a:lnTo>
                  <a:lnTo>
                    <a:pt x="166293" y="59200"/>
                  </a:lnTo>
                  <a:lnTo>
                    <a:pt x="110862" y="74018"/>
                  </a:lnTo>
                  <a:lnTo>
                    <a:pt x="49272" y="90483"/>
                  </a:lnTo>
                  <a:lnTo>
                    <a:pt x="0" y="103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084435" y="610652"/>
            <a:ext cx="3969245" cy="715939"/>
            <a:chOff x="1084435" y="610652"/>
            <a:chExt cx="3969245" cy="715939"/>
          </a:xfrm>
        </p:grpSpPr>
        <p:sp>
          <p:nvSpPr>
            <p:cNvPr id="2" name="Freeform 1"/>
            <p:cNvSpPr/>
            <p:nvPr/>
          </p:nvSpPr>
          <p:spPr>
            <a:xfrm>
              <a:off x="1358940" y="631709"/>
              <a:ext cx="30822" cy="452727"/>
            </a:xfrm>
            <a:custGeom>
              <a:avLst/>
              <a:gdLst/>
              <a:ahLst/>
              <a:cxnLst/>
              <a:rect l="0" t="0" r="0" b="0"/>
              <a:pathLst>
                <a:path w="30822" h="452727">
                  <a:moveTo>
                    <a:pt x="30821" y="0"/>
                  </a:moveTo>
                  <a:lnTo>
                    <a:pt x="19643" y="11179"/>
                  </a:lnTo>
                  <a:lnTo>
                    <a:pt x="14155" y="32265"/>
                  </a:lnTo>
                  <a:lnTo>
                    <a:pt x="5042" y="93461"/>
                  </a:lnTo>
                  <a:lnTo>
                    <a:pt x="956" y="150135"/>
                  </a:lnTo>
                  <a:lnTo>
                    <a:pt x="0" y="193849"/>
                  </a:lnTo>
                  <a:lnTo>
                    <a:pt x="745" y="239403"/>
                  </a:lnTo>
                  <a:lnTo>
                    <a:pt x="4976" y="283046"/>
                  </a:lnTo>
                  <a:lnTo>
                    <a:pt x="8346" y="341489"/>
                  </a:lnTo>
                  <a:lnTo>
                    <a:pt x="9484" y="404064"/>
                  </a:lnTo>
                  <a:lnTo>
                    <a:pt x="9764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84435" y="610652"/>
              <a:ext cx="579068" cy="115815"/>
            </a:xfrm>
            <a:custGeom>
              <a:avLst/>
              <a:gdLst/>
              <a:ahLst/>
              <a:cxnLst/>
              <a:rect l="0" t="0" r="0" b="0"/>
              <a:pathLst>
                <a:path w="579068" h="115815">
                  <a:moveTo>
                    <a:pt x="579067" y="0"/>
                  </a:moveTo>
                  <a:lnTo>
                    <a:pt x="536375" y="3120"/>
                  </a:lnTo>
                  <a:lnTo>
                    <a:pt x="474659" y="17959"/>
                  </a:lnTo>
                  <a:lnTo>
                    <a:pt x="426339" y="28198"/>
                  </a:lnTo>
                  <a:lnTo>
                    <a:pt x="373807" y="38641"/>
                  </a:lnTo>
                  <a:lnTo>
                    <a:pt x="314309" y="49144"/>
                  </a:lnTo>
                  <a:lnTo>
                    <a:pt x="255735" y="59665"/>
                  </a:lnTo>
                  <a:lnTo>
                    <a:pt x="202724" y="73700"/>
                  </a:lnTo>
                  <a:lnTo>
                    <a:pt x="147279" y="87738"/>
                  </a:lnTo>
                  <a:lnTo>
                    <a:pt x="94473" y="101776"/>
                  </a:lnTo>
                  <a:lnTo>
                    <a:pt x="36382" y="11269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8134" y="1073906"/>
              <a:ext cx="452727" cy="63172"/>
            </a:xfrm>
            <a:custGeom>
              <a:avLst/>
              <a:gdLst/>
              <a:ahLst/>
              <a:cxnLst/>
              <a:rect l="0" t="0" r="0" b="0"/>
              <a:pathLst>
                <a:path w="452727" h="63172">
                  <a:moveTo>
                    <a:pt x="452726" y="0"/>
                  </a:moveTo>
                  <a:lnTo>
                    <a:pt x="394109" y="5589"/>
                  </a:lnTo>
                  <a:lnTo>
                    <a:pt x="334393" y="18212"/>
                  </a:lnTo>
                  <a:lnTo>
                    <a:pt x="280262" y="26084"/>
                  </a:lnTo>
                  <a:lnTo>
                    <a:pt x="232909" y="35545"/>
                  </a:lnTo>
                  <a:lnTo>
                    <a:pt x="181834" y="45757"/>
                  </a:lnTo>
                  <a:lnTo>
                    <a:pt x="121749" y="52452"/>
                  </a:lnTo>
                  <a:lnTo>
                    <a:pt x="68633" y="60707"/>
                  </a:lnTo>
                  <a:lnTo>
                    <a:pt x="28915" y="6244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88454" y="705409"/>
              <a:ext cx="101391" cy="400084"/>
            </a:xfrm>
            <a:custGeom>
              <a:avLst/>
              <a:gdLst/>
              <a:ahLst/>
              <a:cxnLst/>
              <a:rect l="0" t="0" r="0" b="0"/>
              <a:pathLst>
                <a:path w="101391" h="400084">
                  <a:moveTo>
                    <a:pt x="59276" y="400083"/>
                  </a:moveTo>
                  <a:lnTo>
                    <a:pt x="48098" y="388904"/>
                  </a:lnTo>
                  <a:lnTo>
                    <a:pt x="42610" y="370938"/>
                  </a:lnTo>
                  <a:lnTo>
                    <a:pt x="37627" y="308941"/>
                  </a:lnTo>
                  <a:lnTo>
                    <a:pt x="23641" y="253160"/>
                  </a:lnTo>
                  <a:lnTo>
                    <a:pt x="10037" y="202258"/>
                  </a:lnTo>
                  <a:lnTo>
                    <a:pt x="1923" y="161054"/>
                  </a:lnTo>
                  <a:lnTo>
                    <a:pt x="2237" y="108329"/>
                  </a:lnTo>
                  <a:lnTo>
                    <a:pt x="0" y="85581"/>
                  </a:lnTo>
                  <a:lnTo>
                    <a:pt x="2906" y="63772"/>
                  </a:lnTo>
                  <a:lnTo>
                    <a:pt x="11216" y="45501"/>
                  </a:lnTo>
                  <a:lnTo>
                    <a:pt x="16708" y="37353"/>
                  </a:lnTo>
                  <a:lnTo>
                    <a:pt x="32168" y="25180"/>
                  </a:lnTo>
                  <a:lnTo>
                    <a:pt x="90229" y="3481"/>
                  </a:lnTo>
                  <a:lnTo>
                    <a:pt x="1013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1917" y="937036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5956" y="14654"/>
                  </a:lnTo>
                  <a:lnTo>
                    <a:pt x="69680" y="20962"/>
                  </a:lnTo>
                  <a:lnTo>
                    <a:pt x="25462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58383" y="905450"/>
              <a:ext cx="115815" cy="157929"/>
            </a:xfrm>
            <a:custGeom>
              <a:avLst/>
              <a:gdLst/>
              <a:ahLst/>
              <a:cxnLst/>
              <a:rect l="0" t="0" r="0" b="0"/>
              <a:pathLst>
                <a:path w="115815" h="157929">
                  <a:moveTo>
                    <a:pt x="0" y="0"/>
                  </a:moveTo>
                  <a:lnTo>
                    <a:pt x="9575" y="31283"/>
                  </a:lnTo>
                  <a:lnTo>
                    <a:pt x="52997" y="87125"/>
                  </a:lnTo>
                  <a:lnTo>
                    <a:pt x="100001" y="141414"/>
                  </a:lnTo>
                  <a:lnTo>
                    <a:pt x="11581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68911" y="863336"/>
              <a:ext cx="210571" cy="463255"/>
            </a:xfrm>
            <a:custGeom>
              <a:avLst/>
              <a:gdLst/>
              <a:ahLst/>
              <a:cxnLst/>
              <a:rect l="0" t="0" r="0" b="0"/>
              <a:pathLst>
                <a:path w="210571" h="463255">
                  <a:moveTo>
                    <a:pt x="210570" y="0"/>
                  </a:moveTo>
                  <a:lnTo>
                    <a:pt x="191442" y="53875"/>
                  </a:lnTo>
                  <a:lnTo>
                    <a:pt x="160767" y="111037"/>
                  </a:lnTo>
                  <a:lnTo>
                    <a:pt x="133229" y="166559"/>
                  </a:lnTo>
                  <a:lnTo>
                    <a:pt x="112265" y="215597"/>
                  </a:lnTo>
                  <a:lnTo>
                    <a:pt x="91236" y="267172"/>
                  </a:lnTo>
                  <a:lnTo>
                    <a:pt x="70187" y="318328"/>
                  </a:lnTo>
                  <a:lnTo>
                    <a:pt x="42114" y="378128"/>
                  </a:lnTo>
                  <a:lnTo>
                    <a:pt x="9359" y="43835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07111" y="915979"/>
              <a:ext cx="180028" cy="190713"/>
            </a:xfrm>
            <a:custGeom>
              <a:avLst/>
              <a:gdLst/>
              <a:ahLst/>
              <a:cxnLst/>
              <a:rect l="0" t="0" r="0" b="0"/>
              <a:pathLst>
                <a:path w="180028" h="190713">
                  <a:moveTo>
                    <a:pt x="98713" y="0"/>
                  </a:moveTo>
                  <a:lnTo>
                    <a:pt x="54750" y="20243"/>
                  </a:lnTo>
                  <a:lnTo>
                    <a:pt x="30055" y="39403"/>
                  </a:lnTo>
                  <a:lnTo>
                    <a:pt x="13509" y="65487"/>
                  </a:lnTo>
                  <a:lnTo>
                    <a:pt x="1197" y="95443"/>
                  </a:lnTo>
                  <a:lnTo>
                    <a:pt x="0" y="116118"/>
                  </a:lnTo>
                  <a:lnTo>
                    <a:pt x="8764" y="163577"/>
                  </a:lnTo>
                  <a:lnTo>
                    <a:pt x="14180" y="173392"/>
                  </a:lnTo>
                  <a:lnTo>
                    <a:pt x="29557" y="187417"/>
                  </a:lnTo>
                  <a:lnTo>
                    <a:pt x="38571" y="190455"/>
                  </a:lnTo>
                  <a:lnTo>
                    <a:pt x="57945" y="190712"/>
                  </a:lnTo>
                  <a:lnTo>
                    <a:pt x="106214" y="180174"/>
                  </a:lnTo>
                  <a:lnTo>
                    <a:pt x="128953" y="169375"/>
                  </a:lnTo>
                  <a:lnTo>
                    <a:pt x="155896" y="144551"/>
                  </a:lnTo>
                  <a:lnTo>
                    <a:pt x="173108" y="114970"/>
                  </a:lnTo>
                  <a:lnTo>
                    <a:pt x="180027" y="78389"/>
                  </a:lnTo>
                  <a:lnTo>
                    <a:pt x="175407" y="57846"/>
                  </a:lnTo>
                  <a:lnTo>
                    <a:pt x="15135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85242" y="894922"/>
              <a:ext cx="178551" cy="184457"/>
            </a:xfrm>
            <a:custGeom>
              <a:avLst/>
              <a:gdLst/>
              <a:ahLst/>
              <a:cxnLst/>
              <a:rect l="0" t="0" r="0" b="0"/>
              <a:pathLst>
                <a:path w="178551" h="184457">
                  <a:moveTo>
                    <a:pt x="10094" y="10528"/>
                  </a:moveTo>
                  <a:lnTo>
                    <a:pt x="1761" y="48006"/>
                  </a:lnTo>
                  <a:lnTo>
                    <a:pt x="0" y="105019"/>
                  </a:lnTo>
                  <a:lnTo>
                    <a:pt x="5284" y="144201"/>
                  </a:lnTo>
                  <a:lnTo>
                    <a:pt x="19847" y="172447"/>
                  </a:lnTo>
                  <a:lnTo>
                    <a:pt x="29464" y="178136"/>
                  </a:lnTo>
                  <a:lnTo>
                    <a:pt x="55748" y="184456"/>
                  </a:lnTo>
                  <a:lnTo>
                    <a:pt x="92252" y="182425"/>
                  </a:lnTo>
                  <a:lnTo>
                    <a:pt x="125294" y="168825"/>
                  </a:lnTo>
                  <a:lnTo>
                    <a:pt x="151722" y="144389"/>
                  </a:lnTo>
                  <a:lnTo>
                    <a:pt x="168782" y="114921"/>
                  </a:lnTo>
                  <a:lnTo>
                    <a:pt x="176621" y="65118"/>
                  </a:lnTo>
                  <a:lnTo>
                    <a:pt x="178170" y="19578"/>
                  </a:lnTo>
                  <a:lnTo>
                    <a:pt x="1785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53347" y="831660"/>
              <a:ext cx="252685" cy="218362"/>
            </a:xfrm>
            <a:custGeom>
              <a:avLst/>
              <a:gdLst/>
              <a:ahLst/>
              <a:cxnLst/>
              <a:rect l="0" t="0" r="0" b="0"/>
              <a:pathLst>
                <a:path w="252685" h="218362">
                  <a:moveTo>
                    <a:pt x="0" y="105376"/>
                  </a:moveTo>
                  <a:lnTo>
                    <a:pt x="0" y="154307"/>
                  </a:lnTo>
                  <a:lnTo>
                    <a:pt x="0" y="213437"/>
                  </a:lnTo>
                  <a:lnTo>
                    <a:pt x="0" y="218361"/>
                  </a:lnTo>
                  <a:lnTo>
                    <a:pt x="0" y="155799"/>
                  </a:lnTo>
                  <a:lnTo>
                    <a:pt x="5589" y="101428"/>
                  </a:lnTo>
                  <a:lnTo>
                    <a:pt x="14654" y="59622"/>
                  </a:lnTo>
                  <a:lnTo>
                    <a:pt x="20298" y="51477"/>
                  </a:lnTo>
                  <a:lnTo>
                    <a:pt x="27570" y="47216"/>
                  </a:lnTo>
                  <a:lnTo>
                    <a:pt x="35928" y="45546"/>
                  </a:lnTo>
                  <a:lnTo>
                    <a:pt x="43839" y="46772"/>
                  </a:lnTo>
                  <a:lnTo>
                    <a:pt x="58868" y="54373"/>
                  </a:lnTo>
                  <a:lnTo>
                    <a:pt x="70227" y="68670"/>
                  </a:lnTo>
                  <a:lnTo>
                    <a:pt x="88450" y="108428"/>
                  </a:lnTo>
                  <a:lnTo>
                    <a:pt x="85922" y="54600"/>
                  </a:lnTo>
                  <a:lnTo>
                    <a:pt x="90050" y="32506"/>
                  </a:lnTo>
                  <a:lnTo>
                    <a:pt x="102023" y="14108"/>
                  </a:lnTo>
                  <a:lnTo>
                    <a:pt x="110129" y="5926"/>
                  </a:lnTo>
                  <a:lnTo>
                    <a:pt x="120213" y="1641"/>
                  </a:lnTo>
                  <a:lnTo>
                    <a:pt x="143895" y="0"/>
                  </a:lnTo>
                  <a:lnTo>
                    <a:pt x="163779" y="6290"/>
                  </a:lnTo>
                  <a:lnTo>
                    <a:pt x="180415" y="18054"/>
                  </a:lnTo>
                  <a:lnTo>
                    <a:pt x="217315" y="64241"/>
                  </a:lnTo>
                  <a:lnTo>
                    <a:pt x="241194" y="124367"/>
                  </a:lnTo>
                  <a:lnTo>
                    <a:pt x="249280" y="160526"/>
                  </a:lnTo>
                  <a:lnTo>
                    <a:pt x="252684" y="200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51072" y="852808"/>
              <a:ext cx="144473" cy="170887"/>
            </a:xfrm>
            <a:custGeom>
              <a:avLst/>
              <a:gdLst/>
              <a:ahLst/>
              <a:cxnLst/>
              <a:rect l="0" t="0" r="0" b="0"/>
              <a:pathLst>
                <a:path w="144473" h="170887">
                  <a:moveTo>
                    <a:pt x="18130" y="0"/>
                  </a:moveTo>
                  <a:lnTo>
                    <a:pt x="6951" y="16767"/>
                  </a:lnTo>
                  <a:lnTo>
                    <a:pt x="0" y="49552"/>
                  </a:lnTo>
                  <a:lnTo>
                    <a:pt x="6056" y="94146"/>
                  </a:lnTo>
                  <a:lnTo>
                    <a:pt x="21898" y="147318"/>
                  </a:lnTo>
                  <a:lnTo>
                    <a:pt x="35012" y="162181"/>
                  </a:lnTo>
                  <a:lnTo>
                    <a:pt x="43423" y="167782"/>
                  </a:lnTo>
                  <a:lnTo>
                    <a:pt x="65246" y="170886"/>
                  </a:lnTo>
                  <a:lnTo>
                    <a:pt x="77616" y="170076"/>
                  </a:lnTo>
                  <a:lnTo>
                    <a:pt x="97601" y="159817"/>
                  </a:lnTo>
                  <a:lnTo>
                    <a:pt x="113111" y="143559"/>
                  </a:lnTo>
                  <a:lnTo>
                    <a:pt x="136558" y="94251"/>
                  </a:lnTo>
                  <a:lnTo>
                    <a:pt x="143429" y="36834"/>
                  </a:lnTo>
                  <a:lnTo>
                    <a:pt x="14447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21886" y="631709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31585" y="0"/>
                  </a:moveTo>
                  <a:lnTo>
                    <a:pt x="23252" y="60384"/>
                  </a:lnTo>
                  <a:lnTo>
                    <a:pt x="15901" y="121632"/>
                  </a:lnTo>
                  <a:lnTo>
                    <a:pt x="17710" y="173300"/>
                  </a:lnTo>
                  <a:lnTo>
                    <a:pt x="20065" y="221884"/>
                  </a:lnTo>
                  <a:lnTo>
                    <a:pt x="20763" y="277094"/>
                  </a:lnTo>
                  <a:lnTo>
                    <a:pt x="20970" y="326727"/>
                  </a:lnTo>
                  <a:lnTo>
                    <a:pt x="12634" y="38308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66429" y="642238"/>
              <a:ext cx="18670" cy="410612"/>
            </a:xfrm>
            <a:custGeom>
              <a:avLst/>
              <a:gdLst/>
              <a:ahLst/>
              <a:cxnLst/>
              <a:rect l="0" t="0" r="0" b="0"/>
              <a:pathLst>
                <a:path w="18670" h="410612">
                  <a:moveTo>
                    <a:pt x="18669" y="0"/>
                  </a:moveTo>
                  <a:lnTo>
                    <a:pt x="11433" y="27556"/>
                  </a:lnTo>
                  <a:lnTo>
                    <a:pt x="5671" y="90018"/>
                  </a:lnTo>
                  <a:lnTo>
                    <a:pt x="0" y="142875"/>
                  </a:lnTo>
                  <a:lnTo>
                    <a:pt x="1439" y="185053"/>
                  </a:lnTo>
                  <a:lnTo>
                    <a:pt x="6817" y="247513"/>
                  </a:lnTo>
                  <a:lnTo>
                    <a:pt x="7748" y="301325"/>
                  </a:lnTo>
                  <a:lnTo>
                    <a:pt x="9233" y="362334"/>
                  </a:lnTo>
                  <a:lnTo>
                    <a:pt x="1866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69285" y="810694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0063" y="5589"/>
                  </a:lnTo>
                  <a:lnTo>
                    <a:pt x="121442" y="17958"/>
                  </a:lnTo>
                  <a:lnTo>
                    <a:pt x="63589" y="28547"/>
                  </a:lnTo>
                  <a:lnTo>
                    <a:pt x="27420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74611" y="894922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53554" y="73699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00953" y="849869"/>
              <a:ext cx="163971" cy="441240"/>
            </a:xfrm>
            <a:custGeom>
              <a:avLst/>
              <a:gdLst/>
              <a:ahLst/>
              <a:cxnLst/>
              <a:rect l="0" t="0" r="0" b="0"/>
              <a:pathLst>
                <a:path w="163971" h="441240">
                  <a:moveTo>
                    <a:pt x="0" y="181923"/>
                  </a:moveTo>
                  <a:lnTo>
                    <a:pt x="8333" y="230854"/>
                  </a:lnTo>
                  <a:lnTo>
                    <a:pt x="12998" y="278700"/>
                  </a:lnTo>
                  <a:lnTo>
                    <a:pt x="18669" y="329921"/>
                  </a:lnTo>
                  <a:lnTo>
                    <a:pt x="23469" y="379023"/>
                  </a:lnTo>
                  <a:lnTo>
                    <a:pt x="30517" y="441239"/>
                  </a:lnTo>
                  <a:lnTo>
                    <a:pt x="30099" y="418505"/>
                  </a:lnTo>
                  <a:lnTo>
                    <a:pt x="20070" y="355301"/>
                  </a:lnTo>
                  <a:lnTo>
                    <a:pt x="13356" y="299195"/>
                  </a:lnTo>
                  <a:lnTo>
                    <a:pt x="8247" y="245526"/>
                  </a:lnTo>
                  <a:lnTo>
                    <a:pt x="5563" y="198819"/>
                  </a:lnTo>
                  <a:lnTo>
                    <a:pt x="9548" y="140417"/>
                  </a:lnTo>
                  <a:lnTo>
                    <a:pt x="10238" y="89817"/>
                  </a:lnTo>
                  <a:lnTo>
                    <a:pt x="16032" y="48958"/>
                  </a:lnTo>
                  <a:lnTo>
                    <a:pt x="30746" y="20213"/>
                  </a:lnTo>
                  <a:lnTo>
                    <a:pt x="49540" y="7497"/>
                  </a:lnTo>
                  <a:lnTo>
                    <a:pt x="61103" y="2468"/>
                  </a:lnTo>
                  <a:lnTo>
                    <a:pt x="86428" y="0"/>
                  </a:lnTo>
                  <a:lnTo>
                    <a:pt x="110942" y="3972"/>
                  </a:lnTo>
                  <a:lnTo>
                    <a:pt x="129636" y="13537"/>
                  </a:lnTo>
                  <a:lnTo>
                    <a:pt x="153314" y="37664"/>
                  </a:lnTo>
                  <a:lnTo>
                    <a:pt x="161726" y="60096"/>
                  </a:lnTo>
                  <a:lnTo>
                    <a:pt x="163970" y="72629"/>
                  </a:lnTo>
                  <a:lnTo>
                    <a:pt x="160223" y="92794"/>
                  </a:lnTo>
                  <a:lnTo>
                    <a:pt x="144960" y="117300"/>
                  </a:lnTo>
                  <a:lnTo>
                    <a:pt x="138754" y="124803"/>
                  </a:lnTo>
                  <a:lnTo>
                    <a:pt x="119380" y="136259"/>
                  </a:lnTo>
                  <a:lnTo>
                    <a:pt x="63171" y="160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43109" y="684352"/>
              <a:ext cx="21057" cy="326384"/>
            </a:xfrm>
            <a:custGeom>
              <a:avLst/>
              <a:gdLst/>
              <a:ahLst/>
              <a:cxnLst/>
              <a:rect l="0" t="0" r="0" b="0"/>
              <a:pathLst>
                <a:path w="21057" h="326384">
                  <a:moveTo>
                    <a:pt x="21056" y="0"/>
                  </a:moveTo>
                  <a:lnTo>
                    <a:pt x="21056" y="62478"/>
                  </a:lnTo>
                  <a:lnTo>
                    <a:pt x="15467" y="113597"/>
                  </a:lnTo>
                  <a:lnTo>
                    <a:pt x="11991" y="163510"/>
                  </a:lnTo>
                  <a:lnTo>
                    <a:pt x="10962" y="222752"/>
                  </a:lnTo>
                  <a:lnTo>
                    <a:pt x="10657" y="27358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16808" y="884393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2" y="60873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64165" y="831751"/>
              <a:ext cx="189515" cy="484312"/>
            </a:xfrm>
            <a:custGeom>
              <a:avLst/>
              <a:gdLst/>
              <a:ahLst/>
              <a:cxnLst/>
              <a:rect l="0" t="0" r="0" b="0"/>
              <a:pathLst>
                <a:path w="189515" h="484312">
                  <a:moveTo>
                    <a:pt x="189514" y="0"/>
                  </a:moveTo>
                  <a:lnTo>
                    <a:pt x="154767" y="61110"/>
                  </a:lnTo>
                  <a:lnTo>
                    <a:pt x="133869" y="115542"/>
                  </a:lnTo>
                  <a:lnTo>
                    <a:pt x="112349" y="178960"/>
                  </a:lnTo>
                  <a:lnTo>
                    <a:pt x="94763" y="234743"/>
                  </a:lnTo>
                  <a:lnTo>
                    <a:pt x="77210" y="294992"/>
                  </a:lnTo>
                  <a:lnTo>
                    <a:pt x="59662" y="356377"/>
                  </a:lnTo>
                  <a:lnTo>
                    <a:pt x="30662" y="416641"/>
                  </a:lnTo>
                  <a:lnTo>
                    <a:pt x="13374" y="45568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391842" y="621181"/>
            <a:ext cx="2936201" cy="600125"/>
            <a:chOff x="5391842" y="621181"/>
            <a:chExt cx="2936201" cy="600125"/>
          </a:xfrm>
        </p:grpSpPr>
        <p:sp>
          <p:nvSpPr>
            <p:cNvPr id="23" name="Freeform 22"/>
            <p:cNvSpPr/>
            <p:nvPr/>
          </p:nvSpPr>
          <p:spPr>
            <a:xfrm>
              <a:off x="5391842" y="782035"/>
              <a:ext cx="195914" cy="210652"/>
            </a:xfrm>
            <a:custGeom>
              <a:avLst/>
              <a:gdLst/>
              <a:ahLst/>
              <a:cxnLst/>
              <a:rect l="0" t="0" r="0" b="0"/>
              <a:pathLst>
                <a:path w="195914" h="210652">
                  <a:moveTo>
                    <a:pt x="125091" y="18130"/>
                  </a:moveTo>
                  <a:lnTo>
                    <a:pt x="113912" y="6952"/>
                  </a:lnTo>
                  <a:lnTo>
                    <a:pt x="95945" y="1464"/>
                  </a:lnTo>
                  <a:lnTo>
                    <a:pt x="84603" y="0"/>
                  </a:lnTo>
                  <a:lnTo>
                    <a:pt x="65762" y="4613"/>
                  </a:lnTo>
                  <a:lnTo>
                    <a:pt x="34602" y="26639"/>
                  </a:lnTo>
                  <a:lnTo>
                    <a:pt x="13011" y="46648"/>
                  </a:lnTo>
                  <a:lnTo>
                    <a:pt x="5087" y="69799"/>
                  </a:lnTo>
                  <a:lnTo>
                    <a:pt x="0" y="126732"/>
                  </a:lnTo>
                  <a:lnTo>
                    <a:pt x="5544" y="151796"/>
                  </a:lnTo>
                  <a:lnTo>
                    <a:pt x="21819" y="182517"/>
                  </a:lnTo>
                  <a:lnTo>
                    <a:pt x="35908" y="197646"/>
                  </a:lnTo>
                  <a:lnTo>
                    <a:pt x="53868" y="208269"/>
                  </a:lnTo>
                  <a:lnTo>
                    <a:pt x="73549" y="210651"/>
                  </a:lnTo>
                  <a:lnTo>
                    <a:pt x="93994" y="206640"/>
                  </a:lnTo>
                  <a:lnTo>
                    <a:pt x="146212" y="178511"/>
                  </a:lnTo>
                  <a:lnTo>
                    <a:pt x="172162" y="152608"/>
                  </a:lnTo>
                  <a:lnTo>
                    <a:pt x="189081" y="122706"/>
                  </a:lnTo>
                  <a:lnTo>
                    <a:pt x="195913" y="86031"/>
                  </a:lnTo>
                  <a:lnTo>
                    <a:pt x="191273" y="62346"/>
                  </a:lnTo>
                  <a:lnTo>
                    <a:pt x="186759" y="51117"/>
                  </a:lnTo>
                  <a:lnTo>
                    <a:pt x="172386" y="35521"/>
                  </a:lnTo>
                  <a:lnTo>
                    <a:pt x="150802" y="23283"/>
                  </a:lnTo>
                  <a:lnTo>
                    <a:pt x="135619" y="1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53803" y="758051"/>
              <a:ext cx="94757" cy="192071"/>
            </a:xfrm>
            <a:custGeom>
              <a:avLst/>
              <a:gdLst/>
              <a:ahLst/>
              <a:cxnLst/>
              <a:rect l="0" t="0" r="0" b="0"/>
              <a:pathLst>
                <a:path w="94757" h="192071">
                  <a:moveTo>
                    <a:pt x="0" y="63171"/>
                  </a:moveTo>
                  <a:lnTo>
                    <a:pt x="3119" y="105863"/>
                  </a:lnTo>
                  <a:lnTo>
                    <a:pt x="17958" y="165240"/>
                  </a:lnTo>
                  <a:lnTo>
                    <a:pt x="25858" y="192070"/>
                  </a:lnTo>
                  <a:lnTo>
                    <a:pt x="16331" y="159044"/>
                  </a:lnTo>
                  <a:lnTo>
                    <a:pt x="12844" y="107629"/>
                  </a:lnTo>
                  <a:lnTo>
                    <a:pt x="20443" y="67505"/>
                  </a:lnTo>
                  <a:lnTo>
                    <a:pt x="30923" y="44041"/>
                  </a:lnTo>
                  <a:lnTo>
                    <a:pt x="46499" y="2815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48559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19204" y="638709"/>
              <a:ext cx="182082" cy="384824"/>
            </a:xfrm>
            <a:custGeom>
              <a:avLst/>
              <a:gdLst/>
              <a:ahLst/>
              <a:cxnLst/>
              <a:rect l="0" t="0" r="0" b="0"/>
              <a:pathLst>
                <a:path w="182082" h="384824">
                  <a:moveTo>
                    <a:pt x="129438" y="203570"/>
                  </a:moveTo>
                  <a:lnTo>
                    <a:pt x="107082" y="203570"/>
                  </a:lnTo>
                  <a:lnTo>
                    <a:pt x="76410" y="214749"/>
                  </a:lnTo>
                  <a:lnTo>
                    <a:pt x="19180" y="262133"/>
                  </a:lnTo>
                  <a:lnTo>
                    <a:pt x="2273" y="289553"/>
                  </a:lnTo>
                  <a:lnTo>
                    <a:pt x="0" y="312755"/>
                  </a:lnTo>
                  <a:lnTo>
                    <a:pt x="4060" y="337494"/>
                  </a:lnTo>
                  <a:lnTo>
                    <a:pt x="13663" y="360188"/>
                  </a:lnTo>
                  <a:lnTo>
                    <a:pt x="28850" y="375734"/>
                  </a:lnTo>
                  <a:lnTo>
                    <a:pt x="37812" y="381517"/>
                  </a:lnTo>
                  <a:lnTo>
                    <a:pt x="57130" y="384823"/>
                  </a:lnTo>
                  <a:lnTo>
                    <a:pt x="67195" y="384067"/>
                  </a:lnTo>
                  <a:lnTo>
                    <a:pt x="84617" y="376988"/>
                  </a:lnTo>
                  <a:lnTo>
                    <a:pt x="114866" y="353379"/>
                  </a:lnTo>
                  <a:lnTo>
                    <a:pt x="136299" y="327507"/>
                  </a:lnTo>
                  <a:lnTo>
                    <a:pt x="160079" y="268620"/>
                  </a:lnTo>
                  <a:lnTo>
                    <a:pt x="174875" y="213820"/>
                  </a:lnTo>
                  <a:lnTo>
                    <a:pt x="179945" y="163843"/>
                  </a:lnTo>
                  <a:lnTo>
                    <a:pt x="181448" y="111991"/>
                  </a:lnTo>
                  <a:lnTo>
                    <a:pt x="181893" y="59582"/>
                  </a:lnTo>
                  <a:lnTo>
                    <a:pt x="176436" y="7009"/>
                  </a:lnTo>
                  <a:lnTo>
                    <a:pt x="173638" y="0"/>
                  </a:lnTo>
                  <a:lnTo>
                    <a:pt x="170603" y="6"/>
                  </a:lnTo>
                  <a:lnTo>
                    <a:pt x="160743" y="19253"/>
                  </a:lnTo>
                  <a:lnTo>
                    <a:pt x="155050" y="38593"/>
                  </a:lnTo>
                  <a:lnTo>
                    <a:pt x="153014" y="76959"/>
                  </a:lnTo>
                  <a:lnTo>
                    <a:pt x="159096" y="138613"/>
                  </a:lnTo>
                  <a:lnTo>
                    <a:pt x="160643" y="201788"/>
                  </a:lnTo>
                  <a:lnTo>
                    <a:pt x="169354" y="254951"/>
                  </a:lnTo>
                  <a:lnTo>
                    <a:pt x="179220" y="299941"/>
                  </a:lnTo>
                  <a:lnTo>
                    <a:pt x="182081" y="319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89976" y="842279"/>
              <a:ext cx="6066" cy="157929"/>
            </a:xfrm>
            <a:custGeom>
              <a:avLst/>
              <a:gdLst/>
              <a:ahLst/>
              <a:cxnLst/>
              <a:rect l="0" t="0" r="0" b="0"/>
              <a:pathLst>
                <a:path w="6066" h="157929">
                  <a:moveTo>
                    <a:pt x="6065" y="0"/>
                  </a:moveTo>
                  <a:lnTo>
                    <a:pt x="0" y="40858"/>
                  </a:lnTo>
                  <a:lnTo>
                    <a:pt x="4520" y="95202"/>
                  </a:lnTo>
                  <a:lnTo>
                    <a:pt x="606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74984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80269" y="831751"/>
              <a:ext cx="147401" cy="163199"/>
            </a:xfrm>
            <a:custGeom>
              <a:avLst/>
              <a:gdLst/>
              <a:ahLst/>
              <a:cxnLst/>
              <a:rect l="0" t="0" r="0" b="0"/>
              <a:pathLst>
                <a:path w="147401" h="163199">
                  <a:moveTo>
                    <a:pt x="0" y="0"/>
                  </a:moveTo>
                  <a:lnTo>
                    <a:pt x="14654" y="53028"/>
                  </a:lnTo>
                  <a:lnTo>
                    <a:pt x="34786" y="113669"/>
                  </a:lnTo>
                  <a:lnTo>
                    <a:pt x="60294" y="157504"/>
                  </a:lnTo>
                  <a:lnTo>
                    <a:pt x="67102" y="162324"/>
                  </a:lnTo>
                  <a:lnTo>
                    <a:pt x="73980" y="163198"/>
                  </a:lnTo>
                  <a:lnTo>
                    <a:pt x="80906" y="161441"/>
                  </a:lnTo>
                  <a:lnTo>
                    <a:pt x="86693" y="156760"/>
                  </a:lnTo>
                  <a:lnTo>
                    <a:pt x="100426" y="133405"/>
                  </a:lnTo>
                  <a:lnTo>
                    <a:pt x="129950" y="73395"/>
                  </a:lnTo>
                  <a:lnTo>
                    <a:pt x="14740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90839" y="87386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80311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98841" y="621436"/>
              <a:ext cx="139108" cy="400152"/>
            </a:xfrm>
            <a:custGeom>
              <a:avLst/>
              <a:gdLst/>
              <a:ahLst/>
              <a:cxnLst/>
              <a:rect l="0" t="0" r="0" b="0"/>
              <a:pathLst>
                <a:path w="139108" h="400152">
                  <a:moveTo>
                    <a:pt x="102568" y="262957"/>
                  </a:moveTo>
                  <a:lnTo>
                    <a:pt x="87914" y="209930"/>
                  </a:lnTo>
                  <a:lnTo>
                    <a:pt x="82270" y="201869"/>
                  </a:lnTo>
                  <a:lnTo>
                    <a:pt x="66641" y="189794"/>
                  </a:lnTo>
                  <a:lnTo>
                    <a:pt x="58730" y="189615"/>
                  </a:lnTo>
                  <a:lnTo>
                    <a:pt x="51115" y="193005"/>
                  </a:lnTo>
                  <a:lnTo>
                    <a:pt x="22085" y="218074"/>
                  </a:lnTo>
                  <a:lnTo>
                    <a:pt x="6452" y="255378"/>
                  </a:lnTo>
                  <a:lnTo>
                    <a:pt x="0" y="297886"/>
                  </a:lnTo>
                  <a:lnTo>
                    <a:pt x="6225" y="353002"/>
                  </a:lnTo>
                  <a:lnTo>
                    <a:pt x="12176" y="376677"/>
                  </a:lnTo>
                  <a:lnTo>
                    <a:pt x="17740" y="385563"/>
                  </a:lnTo>
                  <a:lnTo>
                    <a:pt x="33281" y="398557"/>
                  </a:lnTo>
                  <a:lnTo>
                    <a:pt x="42338" y="400151"/>
                  </a:lnTo>
                  <a:lnTo>
                    <a:pt x="61762" y="395682"/>
                  </a:lnTo>
                  <a:lnTo>
                    <a:pt x="78973" y="382777"/>
                  </a:lnTo>
                  <a:lnTo>
                    <a:pt x="93252" y="365344"/>
                  </a:lnTo>
                  <a:lnTo>
                    <a:pt x="107866" y="333458"/>
                  </a:lnTo>
                  <a:lnTo>
                    <a:pt x="123285" y="271468"/>
                  </a:lnTo>
                  <a:lnTo>
                    <a:pt x="130934" y="220245"/>
                  </a:lnTo>
                  <a:lnTo>
                    <a:pt x="139107" y="161714"/>
                  </a:lnTo>
                  <a:lnTo>
                    <a:pt x="135615" y="99323"/>
                  </a:lnTo>
                  <a:lnTo>
                    <a:pt x="128853" y="44891"/>
                  </a:lnTo>
                  <a:lnTo>
                    <a:pt x="125174" y="5583"/>
                  </a:lnTo>
                  <a:lnTo>
                    <a:pt x="122318" y="127"/>
                  </a:lnTo>
                  <a:lnTo>
                    <a:pt x="118074" y="0"/>
                  </a:lnTo>
                  <a:lnTo>
                    <a:pt x="112906" y="3424"/>
                  </a:lnTo>
                  <a:lnTo>
                    <a:pt x="107162" y="19708"/>
                  </a:lnTo>
                  <a:lnTo>
                    <a:pt x="104343" y="82876"/>
                  </a:lnTo>
                  <a:lnTo>
                    <a:pt x="109983" y="131351"/>
                  </a:lnTo>
                  <a:lnTo>
                    <a:pt x="113344" y="182759"/>
                  </a:lnTo>
                  <a:lnTo>
                    <a:pt x="120059" y="235035"/>
                  </a:lnTo>
                  <a:lnTo>
                    <a:pt x="122568" y="286400"/>
                  </a:lnTo>
                  <a:lnTo>
                    <a:pt x="126536" y="336911"/>
                  </a:lnTo>
                  <a:lnTo>
                    <a:pt x="134154" y="357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77550" y="795122"/>
              <a:ext cx="124113" cy="173711"/>
            </a:xfrm>
            <a:custGeom>
              <a:avLst/>
              <a:gdLst/>
              <a:ahLst/>
              <a:cxnLst/>
              <a:rect l="0" t="0" r="0" b="0"/>
              <a:pathLst>
                <a:path w="124113" h="173711">
                  <a:moveTo>
                    <a:pt x="18615" y="99800"/>
                  </a:moveTo>
                  <a:lnTo>
                    <a:pt x="72491" y="65053"/>
                  </a:lnTo>
                  <a:lnTo>
                    <a:pt x="118474" y="38567"/>
                  </a:lnTo>
                  <a:lnTo>
                    <a:pt x="122623" y="30902"/>
                  </a:lnTo>
                  <a:lnTo>
                    <a:pt x="124112" y="13026"/>
                  </a:lnTo>
                  <a:lnTo>
                    <a:pt x="119363" y="6856"/>
                  </a:lnTo>
                  <a:lnTo>
                    <a:pt x="101607" y="0"/>
                  </a:lnTo>
                  <a:lnTo>
                    <a:pt x="81237" y="3192"/>
                  </a:lnTo>
                  <a:lnTo>
                    <a:pt x="39564" y="24305"/>
                  </a:lnTo>
                  <a:lnTo>
                    <a:pt x="24806" y="40510"/>
                  </a:lnTo>
                  <a:lnTo>
                    <a:pt x="5801" y="79509"/>
                  </a:lnTo>
                  <a:lnTo>
                    <a:pt x="0" y="116145"/>
                  </a:lnTo>
                  <a:lnTo>
                    <a:pt x="4883" y="136700"/>
                  </a:lnTo>
                  <a:lnTo>
                    <a:pt x="16022" y="153635"/>
                  </a:lnTo>
                  <a:lnTo>
                    <a:pt x="32670" y="168960"/>
                  </a:lnTo>
                  <a:lnTo>
                    <a:pt x="42023" y="172813"/>
                  </a:lnTo>
                  <a:lnTo>
                    <a:pt x="82251" y="173710"/>
                  </a:lnTo>
                  <a:lnTo>
                    <a:pt x="113372" y="1734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06983" y="621181"/>
              <a:ext cx="171061" cy="334541"/>
            </a:xfrm>
            <a:custGeom>
              <a:avLst/>
              <a:gdLst/>
              <a:ahLst/>
              <a:cxnLst/>
              <a:rect l="0" t="0" r="0" b="0"/>
              <a:pathLst>
                <a:path w="171061" h="334541">
                  <a:moveTo>
                    <a:pt x="20851" y="0"/>
                  </a:moveTo>
                  <a:lnTo>
                    <a:pt x="6196" y="58617"/>
                  </a:lnTo>
                  <a:lnTo>
                    <a:pt x="1059" y="121196"/>
                  </a:lnTo>
                  <a:lnTo>
                    <a:pt x="1339" y="171351"/>
                  </a:lnTo>
                  <a:lnTo>
                    <a:pt x="5082" y="230812"/>
                  </a:lnTo>
                  <a:lnTo>
                    <a:pt x="839" y="287618"/>
                  </a:lnTo>
                  <a:lnTo>
                    <a:pt x="0" y="334540"/>
                  </a:lnTo>
                  <a:lnTo>
                    <a:pt x="1025" y="318792"/>
                  </a:lnTo>
                  <a:lnTo>
                    <a:pt x="14456" y="263830"/>
                  </a:lnTo>
                  <a:lnTo>
                    <a:pt x="30135" y="231810"/>
                  </a:lnTo>
                  <a:lnTo>
                    <a:pt x="55187" y="205685"/>
                  </a:lnTo>
                  <a:lnTo>
                    <a:pt x="65968" y="201464"/>
                  </a:lnTo>
                  <a:lnTo>
                    <a:pt x="90426" y="199894"/>
                  </a:lnTo>
                  <a:lnTo>
                    <a:pt x="124914" y="211176"/>
                  </a:lnTo>
                  <a:lnTo>
                    <a:pt x="151771" y="229337"/>
                  </a:lnTo>
                  <a:lnTo>
                    <a:pt x="164045" y="248936"/>
                  </a:lnTo>
                  <a:lnTo>
                    <a:pt x="171060" y="272075"/>
                  </a:lnTo>
                  <a:lnTo>
                    <a:pt x="170279" y="294058"/>
                  </a:lnTo>
                  <a:lnTo>
                    <a:pt x="162913" y="312406"/>
                  </a:lnTo>
                  <a:lnTo>
                    <a:pt x="157673" y="320575"/>
                  </a:lnTo>
                  <a:lnTo>
                    <a:pt x="148330" y="326020"/>
                  </a:lnTo>
                  <a:lnTo>
                    <a:pt x="122352" y="332071"/>
                  </a:lnTo>
                  <a:lnTo>
                    <a:pt x="97548" y="328521"/>
                  </a:lnTo>
                  <a:lnTo>
                    <a:pt x="4190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96290" y="779108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0" y="0"/>
                  </a:moveTo>
                  <a:lnTo>
                    <a:pt x="27511" y="53875"/>
                  </a:lnTo>
                  <a:lnTo>
                    <a:pt x="39607" y="83424"/>
                  </a:lnTo>
                  <a:lnTo>
                    <a:pt x="7369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85761" y="758051"/>
              <a:ext cx="178986" cy="463255"/>
            </a:xfrm>
            <a:custGeom>
              <a:avLst/>
              <a:gdLst/>
              <a:ahLst/>
              <a:cxnLst/>
              <a:rect l="0" t="0" r="0" b="0"/>
              <a:pathLst>
                <a:path w="178986" h="463255">
                  <a:moveTo>
                    <a:pt x="178985" y="0"/>
                  </a:moveTo>
                  <a:lnTo>
                    <a:pt x="163344" y="27556"/>
                  </a:lnTo>
                  <a:lnTo>
                    <a:pt x="147776" y="80659"/>
                  </a:lnTo>
                  <a:lnTo>
                    <a:pt x="133435" y="136816"/>
                  </a:lnTo>
                  <a:lnTo>
                    <a:pt x="118168" y="189762"/>
                  </a:lnTo>
                  <a:lnTo>
                    <a:pt x="100394" y="237290"/>
                  </a:lnTo>
                  <a:lnTo>
                    <a:pt x="76547" y="299513"/>
                  </a:lnTo>
                  <a:lnTo>
                    <a:pt x="54636" y="351882"/>
                  </a:lnTo>
                  <a:lnTo>
                    <a:pt x="27777" y="40611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50380" y="668022"/>
              <a:ext cx="277663" cy="258486"/>
            </a:xfrm>
            <a:custGeom>
              <a:avLst/>
              <a:gdLst/>
              <a:ahLst/>
              <a:cxnLst/>
              <a:rect l="0" t="0" r="0" b="0"/>
              <a:pathLst>
                <a:path w="277663" h="258486">
                  <a:moveTo>
                    <a:pt x="151320" y="111086"/>
                  </a:moveTo>
                  <a:lnTo>
                    <a:pt x="162498" y="94319"/>
                  </a:lnTo>
                  <a:lnTo>
                    <a:pt x="164867" y="76728"/>
                  </a:lnTo>
                  <a:lnTo>
                    <a:pt x="160850" y="57211"/>
                  </a:lnTo>
                  <a:lnTo>
                    <a:pt x="151265" y="36839"/>
                  </a:lnTo>
                  <a:lnTo>
                    <a:pt x="127127" y="11228"/>
                  </a:lnTo>
                  <a:lnTo>
                    <a:pt x="104692" y="2364"/>
                  </a:lnTo>
                  <a:lnTo>
                    <a:pt x="92159" y="0"/>
                  </a:lnTo>
                  <a:lnTo>
                    <a:pt x="68874" y="3613"/>
                  </a:lnTo>
                  <a:lnTo>
                    <a:pt x="47997" y="14187"/>
                  </a:lnTo>
                  <a:lnTo>
                    <a:pt x="30918" y="30585"/>
                  </a:lnTo>
                  <a:lnTo>
                    <a:pt x="9297" y="69709"/>
                  </a:lnTo>
                  <a:lnTo>
                    <a:pt x="1240" y="90357"/>
                  </a:lnTo>
                  <a:lnTo>
                    <a:pt x="0" y="111232"/>
                  </a:lnTo>
                  <a:lnTo>
                    <a:pt x="5743" y="172153"/>
                  </a:lnTo>
                  <a:lnTo>
                    <a:pt x="14869" y="199448"/>
                  </a:lnTo>
                  <a:lnTo>
                    <a:pt x="29843" y="217819"/>
                  </a:lnTo>
                  <a:lnTo>
                    <a:pt x="38750" y="224355"/>
                  </a:lnTo>
                  <a:lnTo>
                    <a:pt x="47027" y="226373"/>
                  </a:lnTo>
                  <a:lnTo>
                    <a:pt x="54884" y="225379"/>
                  </a:lnTo>
                  <a:lnTo>
                    <a:pt x="69855" y="218035"/>
                  </a:lnTo>
                  <a:lnTo>
                    <a:pt x="84307" y="206972"/>
                  </a:lnTo>
                  <a:lnTo>
                    <a:pt x="119691" y="151038"/>
                  </a:lnTo>
                  <a:lnTo>
                    <a:pt x="144078" y="98150"/>
                  </a:lnTo>
                  <a:lnTo>
                    <a:pt x="144153" y="98953"/>
                  </a:lnTo>
                  <a:lnTo>
                    <a:pt x="143032" y="102997"/>
                  </a:lnTo>
                  <a:lnTo>
                    <a:pt x="155642" y="159928"/>
                  </a:lnTo>
                  <a:lnTo>
                    <a:pt x="190611" y="217501"/>
                  </a:lnTo>
                  <a:lnTo>
                    <a:pt x="207387" y="231691"/>
                  </a:lnTo>
                  <a:lnTo>
                    <a:pt x="254716" y="253050"/>
                  </a:lnTo>
                  <a:lnTo>
                    <a:pt x="277662" y="258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368704" y="1526632"/>
            <a:ext cx="3324419" cy="607555"/>
            <a:chOff x="1368704" y="1526632"/>
            <a:chExt cx="3324419" cy="607555"/>
          </a:xfrm>
        </p:grpSpPr>
        <p:sp>
          <p:nvSpPr>
            <p:cNvPr id="39" name="Freeform 38"/>
            <p:cNvSpPr/>
            <p:nvPr/>
          </p:nvSpPr>
          <p:spPr>
            <a:xfrm>
              <a:off x="1368704" y="1787025"/>
              <a:ext cx="221100" cy="213390"/>
            </a:xfrm>
            <a:custGeom>
              <a:avLst/>
              <a:gdLst/>
              <a:ahLst/>
              <a:cxnLst/>
              <a:rect l="0" t="0" r="0" b="0"/>
              <a:pathLst>
                <a:path w="221100" h="213390">
                  <a:moveTo>
                    <a:pt x="0" y="65990"/>
                  </a:moveTo>
                  <a:lnTo>
                    <a:pt x="0" y="114921"/>
                  </a:lnTo>
                  <a:lnTo>
                    <a:pt x="5589" y="168462"/>
                  </a:lnTo>
                  <a:lnTo>
                    <a:pt x="9065" y="207616"/>
                  </a:lnTo>
                  <a:lnTo>
                    <a:pt x="8383" y="213050"/>
                  </a:lnTo>
                  <a:lnTo>
                    <a:pt x="6759" y="213163"/>
                  </a:lnTo>
                  <a:lnTo>
                    <a:pt x="4506" y="209729"/>
                  </a:lnTo>
                  <a:lnTo>
                    <a:pt x="8927" y="149621"/>
                  </a:lnTo>
                  <a:lnTo>
                    <a:pt x="15801" y="93948"/>
                  </a:lnTo>
                  <a:lnTo>
                    <a:pt x="25089" y="51917"/>
                  </a:lnTo>
                  <a:lnTo>
                    <a:pt x="38057" y="30100"/>
                  </a:lnTo>
                  <a:lnTo>
                    <a:pt x="55519" y="13774"/>
                  </a:lnTo>
                  <a:lnTo>
                    <a:pt x="74978" y="2619"/>
                  </a:lnTo>
                  <a:lnTo>
                    <a:pt x="98444" y="0"/>
                  </a:lnTo>
                  <a:lnTo>
                    <a:pt x="122132" y="3906"/>
                  </a:lnTo>
                  <a:lnTo>
                    <a:pt x="148621" y="19259"/>
                  </a:lnTo>
                  <a:lnTo>
                    <a:pt x="178533" y="48527"/>
                  </a:lnTo>
                  <a:lnTo>
                    <a:pt x="185702" y="57858"/>
                  </a:lnTo>
                  <a:lnTo>
                    <a:pt x="193669" y="80703"/>
                  </a:lnTo>
                  <a:lnTo>
                    <a:pt x="198783" y="133497"/>
                  </a:lnTo>
                  <a:lnTo>
                    <a:pt x="211329" y="188397"/>
                  </a:lnTo>
                  <a:lnTo>
                    <a:pt x="221099" y="213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42445" y="1787492"/>
              <a:ext cx="147540" cy="191866"/>
            </a:xfrm>
            <a:custGeom>
              <a:avLst/>
              <a:gdLst/>
              <a:ahLst/>
              <a:cxnLst/>
              <a:rect l="0" t="0" r="0" b="0"/>
              <a:pathLst>
                <a:path w="147540" h="191866">
                  <a:moveTo>
                    <a:pt x="0" y="118166"/>
                  </a:moveTo>
                  <a:lnTo>
                    <a:pt x="26386" y="102524"/>
                  </a:lnTo>
                  <a:lnTo>
                    <a:pt x="83312" y="83322"/>
                  </a:lnTo>
                  <a:lnTo>
                    <a:pt x="124991" y="60677"/>
                  </a:lnTo>
                  <a:lnTo>
                    <a:pt x="141730" y="47382"/>
                  </a:lnTo>
                  <a:lnTo>
                    <a:pt x="145959" y="39391"/>
                  </a:lnTo>
                  <a:lnTo>
                    <a:pt x="147539" y="21153"/>
                  </a:lnTo>
                  <a:lnTo>
                    <a:pt x="143983" y="13716"/>
                  </a:lnTo>
                  <a:lnTo>
                    <a:pt x="130673" y="2334"/>
                  </a:lnTo>
                  <a:lnTo>
                    <a:pt x="122210" y="0"/>
                  </a:lnTo>
                  <a:lnTo>
                    <a:pt x="103449" y="527"/>
                  </a:lnTo>
                  <a:lnTo>
                    <a:pt x="86532" y="7780"/>
                  </a:lnTo>
                  <a:lnTo>
                    <a:pt x="43371" y="39332"/>
                  </a:lnTo>
                  <a:lnTo>
                    <a:pt x="31754" y="57392"/>
                  </a:lnTo>
                  <a:lnTo>
                    <a:pt x="24227" y="92880"/>
                  </a:lnTo>
                  <a:lnTo>
                    <a:pt x="21996" y="133030"/>
                  </a:lnTo>
                  <a:lnTo>
                    <a:pt x="27714" y="154408"/>
                  </a:lnTo>
                  <a:lnTo>
                    <a:pt x="32514" y="163384"/>
                  </a:lnTo>
                  <a:lnTo>
                    <a:pt x="50326" y="176477"/>
                  </a:lnTo>
                  <a:lnTo>
                    <a:pt x="83542" y="187306"/>
                  </a:lnTo>
                  <a:lnTo>
                    <a:pt x="115814" y="191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53015" y="1800047"/>
              <a:ext cx="192954" cy="334140"/>
            </a:xfrm>
            <a:custGeom>
              <a:avLst/>
              <a:gdLst/>
              <a:ahLst/>
              <a:cxnLst/>
              <a:rect l="0" t="0" r="0" b="0"/>
              <a:pathLst>
                <a:path w="192954" h="334140">
                  <a:moveTo>
                    <a:pt x="147399" y="74025"/>
                  </a:moveTo>
                  <a:lnTo>
                    <a:pt x="132745" y="30062"/>
                  </a:lnTo>
                  <a:lnTo>
                    <a:pt x="119829" y="13152"/>
                  </a:lnTo>
                  <a:lnTo>
                    <a:pt x="111472" y="5367"/>
                  </a:lnTo>
                  <a:lnTo>
                    <a:pt x="102390" y="1347"/>
                  </a:lnTo>
                  <a:lnTo>
                    <a:pt x="82942" y="0"/>
                  </a:lnTo>
                  <a:lnTo>
                    <a:pt x="74012" y="3618"/>
                  </a:lnTo>
                  <a:lnTo>
                    <a:pt x="50265" y="25478"/>
                  </a:lnTo>
                  <a:lnTo>
                    <a:pt x="35598" y="44259"/>
                  </a:lnTo>
                  <a:lnTo>
                    <a:pt x="27520" y="67425"/>
                  </a:lnTo>
                  <a:lnTo>
                    <a:pt x="25366" y="80154"/>
                  </a:lnTo>
                  <a:lnTo>
                    <a:pt x="29211" y="100535"/>
                  </a:lnTo>
                  <a:lnTo>
                    <a:pt x="33512" y="109246"/>
                  </a:lnTo>
                  <a:lnTo>
                    <a:pt x="47650" y="122044"/>
                  </a:lnTo>
                  <a:lnTo>
                    <a:pt x="56333" y="127095"/>
                  </a:lnTo>
                  <a:lnTo>
                    <a:pt x="75340" y="129587"/>
                  </a:lnTo>
                  <a:lnTo>
                    <a:pt x="95486" y="125625"/>
                  </a:lnTo>
                  <a:lnTo>
                    <a:pt x="125388" y="110241"/>
                  </a:lnTo>
                  <a:lnTo>
                    <a:pt x="141906" y="97530"/>
                  </a:lnTo>
                  <a:lnTo>
                    <a:pt x="148416" y="96714"/>
                  </a:lnTo>
                  <a:lnTo>
                    <a:pt x="153926" y="99680"/>
                  </a:lnTo>
                  <a:lnTo>
                    <a:pt x="158770" y="105166"/>
                  </a:lnTo>
                  <a:lnTo>
                    <a:pt x="178633" y="160505"/>
                  </a:lnTo>
                  <a:lnTo>
                    <a:pt x="192953" y="214850"/>
                  </a:lnTo>
                  <a:lnTo>
                    <a:pt x="192352" y="251062"/>
                  </a:lnTo>
                  <a:lnTo>
                    <a:pt x="184765" y="284018"/>
                  </a:lnTo>
                  <a:lnTo>
                    <a:pt x="169519" y="310420"/>
                  </a:lnTo>
                  <a:lnTo>
                    <a:pt x="150601" y="322589"/>
                  </a:lnTo>
                  <a:lnTo>
                    <a:pt x="126595" y="330727"/>
                  </a:lnTo>
                  <a:lnTo>
                    <a:pt x="86773" y="334139"/>
                  </a:lnTo>
                  <a:lnTo>
                    <a:pt x="34515" y="328523"/>
                  </a:lnTo>
                  <a:lnTo>
                    <a:pt x="0" y="326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88938" y="1786702"/>
              <a:ext cx="206275" cy="140693"/>
            </a:xfrm>
            <a:custGeom>
              <a:avLst/>
              <a:gdLst/>
              <a:ahLst/>
              <a:cxnLst/>
              <a:rect l="0" t="0" r="0" b="0"/>
              <a:pathLst>
                <a:path w="206275" h="140693">
                  <a:moveTo>
                    <a:pt x="100989" y="66313"/>
                  </a:moveTo>
                  <a:lnTo>
                    <a:pt x="100989" y="43956"/>
                  </a:lnTo>
                  <a:lnTo>
                    <a:pt x="94750" y="26741"/>
                  </a:lnTo>
                  <a:lnTo>
                    <a:pt x="89811" y="18875"/>
                  </a:lnTo>
                  <a:lnTo>
                    <a:pt x="74964" y="7015"/>
                  </a:lnTo>
                  <a:lnTo>
                    <a:pt x="66091" y="2214"/>
                  </a:lnTo>
                  <a:lnTo>
                    <a:pt x="46875" y="0"/>
                  </a:lnTo>
                  <a:lnTo>
                    <a:pt x="36837" y="1047"/>
                  </a:lnTo>
                  <a:lnTo>
                    <a:pt x="19444" y="11570"/>
                  </a:lnTo>
                  <a:lnTo>
                    <a:pt x="11531" y="19289"/>
                  </a:lnTo>
                  <a:lnTo>
                    <a:pt x="2738" y="40344"/>
                  </a:lnTo>
                  <a:lnTo>
                    <a:pt x="0" y="64130"/>
                  </a:lnTo>
                  <a:lnTo>
                    <a:pt x="10770" y="118668"/>
                  </a:lnTo>
                  <a:lnTo>
                    <a:pt x="17446" y="126953"/>
                  </a:lnTo>
                  <a:lnTo>
                    <a:pt x="37343" y="139277"/>
                  </a:lnTo>
                  <a:lnTo>
                    <a:pt x="46860" y="140692"/>
                  </a:lnTo>
                  <a:lnTo>
                    <a:pt x="63674" y="136025"/>
                  </a:lnTo>
                  <a:lnTo>
                    <a:pt x="86293" y="120244"/>
                  </a:lnTo>
                  <a:lnTo>
                    <a:pt x="94458" y="101201"/>
                  </a:lnTo>
                  <a:lnTo>
                    <a:pt x="96635" y="89572"/>
                  </a:lnTo>
                  <a:lnTo>
                    <a:pt x="101596" y="84158"/>
                  </a:lnTo>
                  <a:lnTo>
                    <a:pt x="108412" y="82889"/>
                  </a:lnTo>
                  <a:lnTo>
                    <a:pt x="116466" y="84383"/>
                  </a:lnTo>
                  <a:lnTo>
                    <a:pt x="131654" y="95401"/>
                  </a:lnTo>
                  <a:lnTo>
                    <a:pt x="160469" y="125481"/>
                  </a:lnTo>
                  <a:lnTo>
                    <a:pt x="177727" y="133554"/>
                  </a:lnTo>
                  <a:lnTo>
                    <a:pt x="206274" y="140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41789" y="1579274"/>
              <a:ext cx="16595" cy="305328"/>
            </a:xfrm>
            <a:custGeom>
              <a:avLst/>
              <a:gdLst/>
              <a:ahLst/>
              <a:cxnLst/>
              <a:rect l="0" t="0" r="0" b="0"/>
              <a:pathLst>
                <a:path w="16595" h="305328">
                  <a:moveTo>
                    <a:pt x="6065" y="0"/>
                  </a:moveTo>
                  <a:lnTo>
                    <a:pt x="2946" y="42692"/>
                  </a:lnTo>
                  <a:lnTo>
                    <a:pt x="0" y="65768"/>
                  </a:lnTo>
                  <a:lnTo>
                    <a:pt x="4521" y="128241"/>
                  </a:lnTo>
                  <a:lnTo>
                    <a:pt x="5760" y="191318"/>
                  </a:lnTo>
                  <a:lnTo>
                    <a:pt x="13241" y="248838"/>
                  </a:lnTo>
                  <a:lnTo>
                    <a:pt x="1659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63626" y="1716145"/>
              <a:ext cx="210572" cy="31586"/>
            </a:xfrm>
            <a:custGeom>
              <a:avLst/>
              <a:gdLst/>
              <a:ahLst/>
              <a:cxnLst/>
              <a:rect l="0" t="0" r="0" b="0"/>
              <a:pathLst>
                <a:path w="210572" h="31586">
                  <a:moveTo>
                    <a:pt x="210571" y="0"/>
                  </a:moveTo>
                  <a:lnTo>
                    <a:pt x="151954" y="0"/>
                  </a:lnTo>
                  <a:lnTo>
                    <a:pt x="98949" y="8405"/>
                  </a:lnTo>
                  <a:lnTo>
                    <a:pt x="47232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31302" y="1779316"/>
              <a:ext cx="6066" cy="105286"/>
            </a:xfrm>
            <a:custGeom>
              <a:avLst/>
              <a:gdLst/>
              <a:ahLst/>
              <a:cxnLst/>
              <a:rect l="0" t="0" r="0" b="0"/>
              <a:pathLst>
                <a:path w="6066" h="105286">
                  <a:moveTo>
                    <a:pt x="6065" y="0"/>
                  </a:moveTo>
                  <a:lnTo>
                    <a:pt x="0" y="32452"/>
                  </a:lnTo>
                  <a:lnTo>
                    <a:pt x="4521" y="73870"/>
                  </a:lnTo>
                  <a:lnTo>
                    <a:pt x="606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16310" y="1663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11067" y="1716145"/>
              <a:ext cx="136871" cy="161495"/>
            </a:xfrm>
            <a:custGeom>
              <a:avLst/>
              <a:gdLst/>
              <a:ahLst/>
              <a:cxnLst/>
              <a:rect l="0" t="0" r="0" b="0"/>
              <a:pathLst>
                <a:path w="136871" h="161495">
                  <a:moveTo>
                    <a:pt x="0" y="31585"/>
                  </a:moveTo>
                  <a:lnTo>
                    <a:pt x="15641" y="49566"/>
                  </a:lnTo>
                  <a:lnTo>
                    <a:pt x="39607" y="105939"/>
                  </a:lnTo>
                  <a:lnTo>
                    <a:pt x="70784" y="158013"/>
                  </a:lnTo>
                  <a:lnTo>
                    <a:pt x="76435" y="161494"/>
                  </a:lnTo>
                  <a:lnTo>
                    <a:pt x="81372" y="160305"/>
                  </a:lnTo>
                  <a:lnTo>
                    <a:pt x="85834" y="156003"/>
                  </a:lnTo>
                  <a:lnTo>
                    <a:pt x="101399" y="115476"/>
                  </a:lnTo>
                  <a:lnTo>
                    <a:pt x="118859" y="6241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24827" y="1687667"/>
              <a:ext cx="144783" cy="189236"/>
            </a:xfrm>
            <a:custGeom>
              <a:avLst/>
              <a:gdLst/>
              <a:ahLst/>
              <a:cxnLst/>
              <a:rect l="0" t="0" r="0" b="0"/>
              <a:pathLst>
                <a:path w="144783" h="189236">
                  <a:moveTo>
                    <a:pt x="7338" y="81120"/>
                  </a:moveTo>
                  <a:lnTo>
                    <a:pt x="44816" y="89453"/>
                  </a:lnTo>
                  <a:lnTo>
                    <a:pt x="79664" y="87879"/>
                  </a:lnTo>
                  <a:lnTo>
                    <a:pt x="100315" y="81784"/>
                  </a:lnTo>
                  <a:lnTo>
                    <a:pt x="140003" y="52207"/>
                  </a:lnTo>
                  <a:lnTo>
                    <a:pt x="143745" y="44297"/>
                  </a:lnTo>
                  <a:lnTo>
                    <a:pt x="144782" y="26150"/>
                  </a:lnTo>
                  <a:lnTo>
                    <a:pt x="141082" y="18737"/>
                  </a:lnTo>
                  <a:lnTo>
                    <a:pt x="127611" y="7381"/>
                  </a:lnTo>
                  <a:lnTo>
                    <a:pt x="94707" y="0"/>
                  </a:lnTo>
                  <a:lnTo>
                    <a:pt x="55322" y="3402"/>
                  </a:lnTo>
                  <a:lnTo>
                    <a:pt x="34124" y="14993"/>
                  </a:lnTo>
                  <a:lnTo>
                    <a:pt x="18073" y="33013"/>
                  </a:lnTo>
                  <a:lnTo>
                    <a:pt x="3630" y="69466"/>
                  </a:lnTo>
                  <a:lnTo>
                    <a:pt x="0" y="109902"/>
                  </a:lnTo>
                  <a:lnTo>
                    <a:pt x="6984" y="149180"/>
                  </a:lnTo>
                  <a:lnTo>
                    <a:pt x="17319" y="168301"/>
                  </a:lnTo>
                  <a:lnTo>
                    <a:pt x="32831" y="181478"/>
                  </a:lnTo>
                  <a:lnTo>
                    <a:pt x="41881" y="186630"/>
                  </a:lnTo>
                  <a:lnTo>
                    <a:pt x="61295" y="189235"/>
                  </a:lnTo>
                  <a:lnTo>
                    <a:pt x="117028" y="178320"/>
                  </a:lnTo>
                  <a:lnTo>
                    <a:pt x="133680" y="175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85150" y="1694722"/>
              <a:ext cx="162954" cy="201490"/>
            </a:xfrm>
            <a:custGeom>
              <a:avLst/>
              <a:gdLst/>
              <a:ahLst/>
              <a:cxnLst/>
              <a:rect l="0" t="0" r="0" b="0"/>
              <a:pathLst>
                <a:path w="162954" h="201490">
                  <a:moveTo>
                    <a:pt x="5026" y="31951"/>
                  </a:moveTo>
                  <a:lnTo>
                    <a:pt x="8145" y="74643"/>
                  </a:lnTo>
                  <a:lnTo>
                    <a:pt x="14578" y="135189"/>
                  </a:lnTo>
                  <a:lnTo>
                    <a:pt x="12242" y="187048"/>
                  </a:lnTo>
                  <a:lnTo>
                    <a:pt x="9837" y="198520"/>
                  </a:lnTo>
                  <a:lnTo>
                    <a:pt x="8233" y="201489"/>
                  </a:lnTo>
                  <a:lnTo>
                    <a:pt x="7164" y="198788"/>
                  </a:lnTo>
                  <a:lnTo>
                    <a:pt x="0" y="146698"/>
                  </a:lnTo>
                  <a:lnTo>
                    <a:pt x="5534" y="86576"/>
                  </a:lnTo>
                  <a:lnTo>
                    <a:pt x="14405" y="46706"/>
                  </a:lnTo>
                  <a:lnTo>
                    <a:pt x="25182" y="23301"/>
                  </a:lnTo>
                  <a:lnTo>
                    <a:pt x="40890" y="7440"/>
                  </a:lnTo>
                  <a:lnTo>
                    <a:pt x="49992" y="1572"/>
                  </a:lnTo>
                  <a:lnTo>
                    <a:pt x="59570" y="0"/>
                  </a:lnTo>
                  <a:lnTo>
                    <a:pt x="79570" y="4493"/>
                  </a:lnTo>
                  <a:lnTo>
                    <a:pt x="104972" y="20176"/>
                  </a:lnTo>
                  <a:lnTo>
                    <a:pt x="127316" y="45230"/>
                  </a:lnTo>
                  <a:lnTo>
                    <a:pt x="155271" y="105892"/>
                  </a:lnTo>
                  <a:lnTo>
                    <a:pt x="161941" y="168752"/>
                  </a:lnTo>
                  <a:lnTo>
                    <a:pt x="162953" y="189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81152" y="1695088"/>
              <a:ext cx="103823" cy="177217"/>
            </a:xfrm>
            <a:custGeom>
              <a:avLst/>
              <a:gdLst/>
              <a:ahLst/>
              <a:cxnLst/>
              <a:rect l="0" t="0" r="0" b="0"/>
              <a:pathLst>
                <a:path w="103823" h="177217">
                  <a:moveTo>
                    <a:pt x="9065" y="0"/>
                  </a:moveTo>
                  <a:lnTo>
                    <a:pt x="0" y="58616"/>
                  </a:lnTo>
                  <a:lnTo>
                    <a:pt x="10182" y="118333"/>
                  </a:lnTo>
                  <a:lnTo>
                    <a:pt x="23045" y="155554"/>
                  </a:lnTo>
                  <a:lnTo>
                    <a:pt x="28913" y="166874"/>
                  </a:lnTo>
                  <a:lnTo>
                    <a:pt x="36335" y="173250"/>
                  </a:lnTo>
                  <a:lnTo>
                    <a:pt x="44793" y="176331"/>
                  </a:lnTo>
                  <a:lnTo>
                    <a:pt x="53941" y="177216"/>
                  </a:lnTo>
                  <a:lnTo>
                    <a:pt x="70344" y="171959"/>
                  </a:lnTo>
                  <a:lnTo>
                    <a:pt x="77994" y="167282"/>
                  </a:lnTo>
                  <a:lnTo>
                    <a:pt x="89613" y="152726"/>
                  </a:lnTo>
                  <a:lnTo>
                    <a:pt x="94350" y="143931"/>
                  </a:lnTo>
                  <a:lnTo>
                    <a:pt x="101951" y="88959"/>
                  </a:lnTo>
                  <a:lnTo>
                    <a:pt x="103452" y="38065"/>
                  </a:lnTo>
                  <a:lnTo>
                    <a:pt x="10382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37616" y="1707319"/>
              <a:ext cx="231628" cy="177283"/>
            </a:xfrm>
            <a:custGeom>
              <a:avLst/>
              <a:gdLst/>
              <a:ahLst/>
              <a:cxnLst/>
              <a:rect l="0" t="0" r="0" b="0"/>
              <a:pathLst>
                <a:path w="231628" h="177283">
                  <a:moveTo>
                    <a:pt x="0" y="61468"/>
                  </a:moveTo>
                  <a:lnTo>
                    <a:pt x="9553" y="122773"/>
                  </a:lnTo>
                  <a:lnTo>
                    <a:pt x="9070" y="100949"/>
                  </a:lnTo>
                  <a:lnTo>
                    <a:pt x="1426" y="45004"/>
                  </a:lnTo>
                  <a:lnTo>
                    <a:pt x="6012" y="10187"/>
                  </a:lnTo>
                  <a:lnTo>
                    <a:pt x="11027" y="3884"/>
                  </a:lnTo>
                  <a:lnTo>
                    <a:pt x="17880" y="852"/>
                  </a:lnTo>
                  <a:lnTo>
                    <a:pt x="25958" y="0"/>
                  </a:lnTo>
                  <a:lnTo>
                    <a:pt x="44292" y="8413"/>
                  </a:lnTo>
                  <a:lnTo>
                    <a:pt x="61799" y="23850"/>
                  </a:lnTo>
                  <a:lnTo>
                    <a:pt x="78232" y="53442"/>
                  </a:lnTo>
                  <a:lnTo>
                    <a:pt x="86633" y="78178"/>
                  </a:lnTo>
                  <a:lnTo>
                    <a:pt x="90511" y="81967"/>
                  </a:lnTo>
                  <a:lnTo>
                    <a:pt x="94266" y="79813"/>
                  </a:lnTo>
                  <a:lnTo>
                    <a:pt x="97939" y="73698"/>
                  </a:lnTo>
                  <a:lnTo>
                    <a:pt x="107344" y="33772"/>
                  </a:lnTo>
                  <a:lnTo>
                    <a:pt x="121408" y="20692"/>
                  </a:lnTo>
                  <a:lnTo>
                    <a:pt x="130071" y="17907"/>
                  </a:lnTo>
                  <a:lnTo>
                    <a:pt x="149057" y="17931"/>
                  </a:lnTo>
                  <a:lnTo>
                    <a:pt x="166073" y="24961"/>
                  </a:lnTo>
                  <a:lnTo>
                    <a:pt x="181435" y="37054"/>
                  </a:lnTo>
                  <a:lnTo>
                    <a:pt x="202067" y="63593"/>
                  </a:lnTo>
                  <a:lnTo>
                    <a:pt x="223951" y="114390"/>
                  </a:lnTo>
                  <a:lnTo>
                    <a:pt x="231627" y="1772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00829" y="1526632"/>
              <a:ext cx="176211" cy="353456"/>
            </a:xfrm>
            <a:custGeom>
              <a:avLst/>
              <a:gdLst/>
              <a:ahLst/>
              <a:cxnLst/>
              <a:rect l="0" t="0" r="0" b="0"/>
              <a:pathLst>
                <a:path w="176211" h="353456">
                  <a:moveTo>
                    <a:pt x="0" y="0"/>
                  </a:moveTo>
                  <a:lnTo>
                    <a:pt x="5589" y="58617"/>
                  </a:lnTo>
                  <a:lnTo>
                    <a:pt x="9065" y="110174"/>
                  </a:lnTo>
                  <a:lnTo>
                    <a:pt x="17475" y="167602"/>
                  </a:lnTo>
                  <a:lnTo>
                    <a:pt x="21165" y="215906"/>
                  </a:lnTo>
                  <a:lnTo>
                    <a:pt x="27978" y="266093"/>
                  </a:lnTo>
                  <a:lnTo>
                    <a:pt x="27753" y="322446"/>
                  </a:lnTo>
                  <a:lnTo>
                    <a:pt x="25521" y="334287"/>
                  </a:lnTo>
                  <a:lnTo>
                    <a:pt x="22863" y="338671"/>
                  </a:lnTo>
                  <a:lnTo>
                    <a:pt x="19922" y="338085"/>
                  </a:lnTo>
                  <a:lnTo>
                    <a:pt x="16790" y="334184"/>
                  </a:lnTo>
                  <a:lnTo>
                    <a:pt x="12384" y="300748"/>
                  </a:lnTo>
                  <a:lnTo>
                    <a:pt x="22226" y="242939"/>
                  </a:lnTo>
                  <a:lnTo>
                    <a:pt x="25345" y="232149"/>
                  </a:lnTo>
                  <a:lnTo>
                    <a:pt x="38170" y="213921"/>
                  </a:lnTo>
                  <a:lnTo>
                    <a:pt x="69411" y="183156"/>
                  </a:lnTo>
                  <a:lnTo>
                    <a:pt x="90120" y="174989"/>
                  </a:lnTo>
                  <a:lnTo>
                    <a:pt x="102194" y="172811"/>
                  </a:lnTo>
                  <a:lnTo>
                    <a:pt x="112583" y="174869"/>
                  </a:lnTo>
                  <a:lnTo>
                    <a:pt x="138383" y="193363"/>
                  </a:lnTo>
                  <a:lnTo>
                    <a:pt x="159675" y="215350"/>
                  </a:lnTo>
                  <a:lnTo>
                    <a:pt x="169622" y="233751"/>
                  </a:lnTo>
                  <a:lnTo>
                    <a:pt x="176210" y="275020"/>
                  </a:lnTo>
                  <a:lnTo>
                    <a:pt x="172573" y="313114"/>
                  </a:lnTo>
                  <a:lnTo>
                    <a:pt x="160927" y="332574"/>
                  </a:lnTo>
                  <a:lnTo>
                    <a:pt x="152908" y="341039"/>
                  </a:lnTo>
                  <a:lnTo>
                    <a:pt x="131520" y="350444"/>
                  </a:lnTo>
                  <a:lnTo>
                    <a:pt x="107586" y="353455"/>
                  </a:lnTo>
                  <a:lnTo>
                    <a:pt x="6317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25885" y="1683067"/>
              <a:ext cx="148986" cy="196636"/>
            </a:xfrm>
            <a:custGeom>
              <a:avLst/>
              <a:gdLst/>
              <a:ahLst/>
              <a:cxnLst/>
              <a:rect l="0" t="0" r="0" b="0"/>
              <a:pathLst>
                <a:path w="148986" h="196636">
                  <a:moveTo>
                    <a:pt x="17099" y="85720"/>
                  </a:moveTo>
                  <a:lnTo>
                    <a:pt x="44655" y="78484"/>
                  </a:lnTo>
                  <a:lnTo>
                    <a:pt x="97758" y="72722"/>
                  </a:lnTo>
                  <a:lnTo>
                    <a:pt x="119628" y="65905"/>
                  </a:lnTo>
                  <a:lnTo>
                    <a:pt x="137147" y="55077"/>
                  </a:lnTo>
                  <a:lnTo>
                    <a:pt x="142755" y="46574"/>
                  </a:lnTo>
                  <a:lnTo>
                    <a:pt x="148985" y="24648"/>
                  </a:lnTo>
                  <a:lnTo>
                    <a:pt x="147137" y="15759"/>
                  </a:lnTo>
                  <a:lnTo>
                    <a:pt x="142396" y="8664"/>
                  </a:lnTo>
                  <a:lnTo>
                    <a:pt x="135725" y="2764"/>
                  </a:lnTo>
                  <a:lnTo>
                    <a:pt x="126599" y="0"/>
                  </a:lnTo>
                  <a:lnTo>
                    <a:pt x="103980" y="49"/>
                  </a:lnTo>
                  <a:lnTo>
                    <a:pt x="84569" y="7090"/>
                  </a:lnTo>
                  <a:lnTo>
                    <a:pt x="53043" y="30674"/>
                  </a:lnTo>
                  <a:lnTo>
                    <a:pt x="10155" y="86433"/>
                  </a:lnTo>
                  <a:lnTo>
                    <a:pt x="2314" y="110214"/>
                  </a:lnTo>
                  <a:lnTo>
                    <a:pt x="0" y="135210"/>
                  </a:lnTo>
                  <a:lnTo>
                    <a:pt x="2870" y="158019"/>
                  </a:lnTo>
                  <a:lnTo>
                    <a:pt x="11165" y="176734"/>
                  </a:lnTo>
                  <a:lnTo>
                    <a:pt x="16653" y="185001"/>
                  </a:lnTo>
                  <a:lnTo>
                    <a:pt x="24990" y="190512"/>
                  </a:lnTo>
                  <a:lnTo>
                    <a:pt x="46732" y="196635"/>
                  </a:lnTo>
                  <a:lnTo>
                    <a:pt x="101327" y="191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53554" y="1695088"/>
              <a:ext cx="115814" cy="167580"/>
            </a:xfrm>
            <a:custGeom>
              <a:avLst/>
              <a:gdLst/>
              <a:ahLst/>
              <a:cxnLst/>
              <a:rect l="0" t="0" r="0" b="0"/>
              <a:pathLst>
                <a:path w="115814" h="167580">
                  <a:moveTo>
                    <a:pt x="0" y="73699"/>
                  </a:moveTo>
                  <a:lnTo>
                    <a:pt x="3120" y="116391"/>
                  </a:lnTo>
                  <a:lnTo>
                    <a:pt x="14654" y="163630"/>
                  </a:lnTo>
                  <a:lnTo>
                    <a:pt x="16789" y="167579"/>
                  </a:lnTo>
                  <a:lnTo>
                    <a:pt x="18211" y="165531"/>
                  </a:lnTo>
                  <a:lnTo>
                    <a:pt x="20495" y="123034"/>
                  </a:lnTo>
                  <a:lnTo>
                    <a:pt x="13710" y="66720"/>
                  </a:lnTo>
                  <a:lnTo>
                    <a:pt x="11943" y="38622"/>
                  </a:lnTo>
                  <a:lnTo>
                    <a:pt x="14981" y="28088"/>
                  </a:lnTo>
                  <a:lnTo>
                    <a:pt x="20516" y="19895"/>
                  </a:lnTo>
                  <a:lnTo>
                    <a:pt x="27715" y="13263"/>
                  </a:lnTo>
                  <a:lnTo>
                    <a:pt x="51313" y="5894"/>
                  </a:lnTo>
                  <a:lnTo>
                    <a:pt x="88123" y="174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43067" y="1884601"/>
              <a:ext cx="50056" cy="147400"/>
            </a:xfrm>
            <a:custGeom>
              <a:avLst/>
              <a:gdLst/>
              <a:ahLst/>
              <a:cxnLst/>
              <a:rect l="0" t="0" r="0" b="0"/>
              <a:pathLst>
                <a:path w="50056" h="147400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50055" y="90541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032621" y="1358176"/>
            <a:ext cx="621977" cy="442198"/>
            <a:chOff x="5032621" y="1358176"/>
            <a:chExt cx="621977" cy="442198"/>
          </a:xfrm>
        </p:grpSpPr>
        <p:sp>
          <p:nvSpPr>
            <p:cNvPr id="57" name="Freeform 56"/>
            <p:cNvSpPr/>
            <p:nvPr/>
          </p:nvSpPr>
          <p:spPr>
            <a:xfrm>
              <a:off x="5159397" y="1358176"/>
              <a:ext cx="20625" cy="442198"/>
            </a:xfrm>
            <a:custGeom>
              <a:avLst/>
              <a:gdLst/>
              <a:ahLst/>
              <a:cxnLst/>
              <a:rect l="0" t="0" r="0" b="0"/>
              <a:pathLst>
                <a:path w="20625" h="442198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59505"/>
                  </a:lnTo>
                  <a:lnTo>
                    <a:pt x="8670" y="221566"/>
                  </a:lnTo>
                  <a:lnTo>
                    <a:pt x="17049" y="282542"/>
                  </a:lnTo>
                  <a:lnTo>
                    <a:pt x="19565" y="331460"/>
                  </a:lnTo>
                  <a:lnTo>
                    <a:pt x="20310" y="381830"/>
                  </a:lnTo>
                  <a:lnTo>
                    <a:pt x="2062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32621" y="1526632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6182" y="14654"/>
                  </a:lnTo>
                  <a:lnTo>
                    <a:pt x="173346" y="31666"/>
                  </a:lnTo>
                  <a:lnTo>
                    <a:pt x="113270" y="40050"/>
                  </a:lnTo>
                  <a:lnTo>
                    <a:pt x="57513" y="5011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42887" y="1368704"/>
              <a:ext cx="174047" cy="411627"/>
            </a:xfrm>
            <a:custGeom>
              <a:avLst/>
              <a:gdLst/>
              <a:ahLst/>
              <a:cxnLst/>
              <a:rect l="0" t="0" r="0" b="0"/>
              <a:pathLst>
                <a:path w="174047" h="411627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13792" y="137367"/>
                  </a:lnTo>
                  <a:lnTo>
                    <a:pt x="22318" y="185891"/>
                  </a:lnTo>
                  <a:lnTo>
                    <a:pt x="25364" y="244202"/>
                  </a:lnTo>
                  <a:lnTo>
                    <a:pt x="27436" y="302424"/>
                  </a:lnTo>
                  <a:lnTo>
                    <a:pt x="34904" y="358436"/>
                  </a:lnTo>
                  <a:lnTo>
                    <a:pt x="33382" y="397102"/>
                  </a:lnTo>
                  <a:lnTo>
                    <a:pt x="31137" y="408624"/>
                  </a:lnTo>
                  <a:lnTo>
                    <a:pt x="27301" y="411626"/>
                  </a:lnTo>
                  <a:lnTo>
                    <a:pt x="22403" y="408948"/>
                  </a:lnTo>
                  <a:lnTo>
                    <a:pt x="16799" y="402484"/>
                  </a:lnTo>
                  <a:lnTo>
                    <a:pt x="13691" y="379703"/>
                  </a:lnTo>
                  <a:lnTo>
                    <a:pt x="21228" y="323008"/>
                  </a:lnTo>
                  <a:lnTo>
                    <a:pt x="35151" y="275154"/>
                  </a:lnTo>
                  <a:lnTo>
                    <a:pt x="46414" y="253312"/>
                  </a:lnTo>
                  <a:lnTo>
                    <a:pt x="56203" y="246084"/>
                  </a:lnTo>
                  <a:lnTo>
                    <a:pt x="82676" y="238052"/>
                  </a:lnTo>
                  <a:lnTo>
                    <a:pt x="104581" y="240722"/>
                  </a:lnTo>
                  <a:lnTo>
                    <a:pt x="130067" y="255379"/>
                  </a:lnTo>
                  <a:lnTo>
                    <a:pt x="143971" y="269090"/>
                  </a:lnTo>
                  <a:lnTo>
                    <a:pt x="166301" y="316629"/>
                  </a:lnTo>
                  <a:lnTo>
                    <a:pt x="17404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28749" y="1541701"/>
              <a:ext cx="125849" cy="209050"/>
            </a:xfrm>
            <a:custGeom>
              <a:avLst/>
              <a:gdLst/>
              <a:ahLst/>
              <a:cxnLst/>
              <a:rect l="0" t="0" r="0" b="0"/>
              <a:pathLst>
                <a:path w="125849" h="209050">
                  <a:moveTo>
                    <a:pt x="9240" y="111273"/>
                  </a:moveTo>
                  <a:lnTo>
                    <a:pt x="27221" y="95632"/>
                  </a:lnTo>
                  <a:lnTo>
                    <a:pt x="83594" y="71666"/>
                  </a:lnTo>
                  <a:lnTo>
                    <a:pt x="104288" y="60134"/>
                  </a:lnTo>
                  <a:lnTo>
                    <a:pt x="118944" y="44091"/>
                  </a:lnTo>
                  <a:lnTo>
                    <a:pt x="124490" y="34899"/>
                  </a:lnTo>
                  <a:lnTo>
                    <a:pt x="125848" y="26432"/>
                  </a:lnTo>
                  <a:lnTo>
                    <a:pt x="124413" y="18447"/>
                  </a:lnTo>
                  <a:lnTo>
                    <a:pt x="121117" y="10785"/>
                  </a:lnTo>
                  <a:lnTo>
                    <a:pt x="114241" y="5676"/>
                  </a:lnTo>
                  <a:lnTo>
                    <a:pt x="94122" y="0"/>
                  </a:lnTo>
                  <a:lnTo>
                    <a:pt x="72702" y="3716"/>
                  </a:lnTo>
                  <a:lnTo>
                    <a:pt x="44031" y="18963"/>
                  </a:lnTo>
                  <a:lnTo>
                    <a:pt x="20718" y="41418"/>
                  </a:lnTo>
                  <a:lnTo>
                    <a:pt x="13383" y="50665"/>
                  </a:lnTo>
                  <a:lnTo>
                    <a:pt x="5232" y="73417"/>
                  </a:lnTo>
                  <a:lnTo>
                    <a:pt x="0" y="126152"/>
                  </a:lnTo>
                  <a:lnTo>
                    <a:pt x="5524" y="150641"/>
                  </a:lnTo>
                  <a:lnTo>
                    <a:pt x="16947" y="172054"/>
                  </a:lnTo>
                  <a:lnTo>
                    <a:pt x="33723" y="189369"/>
                  </a:lnTo>
                  <a:lnTo>
                    <a:pt x="68487" y="206682"/>
                  </a:lnTo>
                  <a:lnTo>
                    <a:pt x="88605" y="209049"/>
                  </a:lnTo>
                  <a:lnTo>
                    <a:pt x="114525" y="206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987363" y="1337119"/>
            <a:ext cx="2424907" cy="465898"/>
            <a:chOff x="5987363" y="1337119"/>
            <a:chExt cx="2424907" cy="465898"/>
          </a:xfrm>
        </p:grpSpPr>
        <p:sp>
          <p:nvSpPr>
            <p:cNvPr id="62" name="Freeform 61"/>
            <p:cNvSpPr/>
            <p:nvPr/>
          </p:nvSpPr>
          <p:spPr>
            <a:xfrm>
              <a:off x="5987363" y="1385499"/>
              <a:ext cx="192866" cy="415002"/>
            </a:xfrm>
            <a:custGeom>
              <a:avLst/>
              <a:gdLst/>
              <a:ahLst/>
              <a:cxnLst/>
              <a:rect l="0" t="0" r="0" b="0"/>
              <a:pathLst>
                <a:path w="192866" h="415002">
                  <a:moveTo>
                    <a:pt x="119165" y="267475"/>
                  </a:moveTo>
                  <a:lnTo>
                    <a:pt x="119165" y="245118"/>
                  </a:lnTo>
                  <a:lnTo>
                    <a:pt x="112926" y="227902"/>
                  </a:lnTo>
                  <a:lnTo>
                    <a:pt x="107987" y="220036"/>
                  </a:lnTo>
                  <a:lnTo>
                    <a:pt x="93141" y="208176"/>
                  </a:lnTo>
                  <a:lnTo>
                    <a:pt x="84268" y="203376"/>
                  </a:lnTo>
                  <a:lnTo>
                    <a:pt x="76013" y="202515"/>
                  </a:lnTo>
                  <a:lnTo>
                    <a:pt x="60602" y="207798"/>
                  </a:lnTo>
                  <a:lnTo>
                    <a:pt x="38772" y="223926"/>
                  </a:lnTo>
                  <a:lnTo>
                    <a:pt x="11605" y="258742"/>
                  </a:lnTo>
                  <a:lnTo>
                    <a:pt x="1951" y="278801"/>
                  </a:lnTo>
                  <a:lnTo>
                    <a:pt x="0" y="302534"/>
                  </a:lnTo>
                  <a:lnTo>
                    <a:pt x="11316" y="361302"/>
                  </a:lnTo>
                  <a:lnTo>
                    <a:pt x="22349" y="392372"/>
                  </a:lnTo>
                  <a:lnTo>
                    <a:pt x="33632" y="409162"/>
                  </a:lnTo>
                  <a:lnTo>
                    <a:pt x="42256" y="413406"/>
                  </a:lnTo>
                  <a:lnTo>
                    <a:pt x="64316" y="415001"/>
                  </a:lnTo>
                  <a:lnTo>
                    <a:pt x="83480" y="408691"/>
                  </a:lnTo>
                  <a:lnTo>
                    <a:pt x="99796" y="396918"/>
                  </a:lnTo>
                  <a:lnTo>
                    <a:pt x="129334" y="357644"/>
                  </a:lnTo>
                  <a:lnTo>
                    <a:pt x="157699" y="299584"/>
                  </a:lnTo>
                  <a:lnTo>
                    <a:pt x="173216" y="249042"/>
                  </a:lnTo>
                  <a:lnTo>
                    <a:pt x="179634" y="197023"/>
                  </a:lnTo>
                  <a:lnTo>
                    <a:pt x="175946" y="144565"/>
                  </a:lnTo>
                  <a:lnTo>
                    <a:pt x="167445" y="91977"/>
                  </a:lnTo>
                  <a:lnTo>
                    <a:pt x="154092" y="31380"/>
                  </a:lnTo>
                  <a:lnTo>
                    <a:pt x="147166" y="6956"/>
                  </a:lnTo>
                  <a:lnTo>
                    <a:pt x="142512" y="1379"/>
                  </a:lnTo>
                  <a:lnTo>
                    <a:pt x="137070" y="0"/>
                  </a:lnTo>
                  <a:lnTo>
                    <a:pt x="131101" y="1421"/>
                  </a:lnTo>
                  <a:lnTo>
                    <a:pt x="127123" y="7047"/>
                  </a:lnTo>
                  <a:lnTo>
                    <a:pt x="114624" y="62630"/>
                  </a:lnTo>
                  <a:lnTo>
                    <a:pt x="118225" y="125409"/>
                  </a:lnTo>
                  <a:lnTo>
                    <a:pt x="125776" y="176768"/>
                  </a:lnTo>
                  <a:lnTo>
                    <a:pt x="130872" y="227861"/>
                  </a:lnTo>
                  <a:lnTo>
                    <a:pt x="149251" y="284519"/>
                  </a:lnTo>
                  <a:lnTo>
                    <a:pt x="169271" y="340646"/>
                  </a:lnTo>
                  <a:lnTo>
                    <a:pt x="192865" y="393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06569" y="1631917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" y="0"/>
                  </a:moveTo>
                  <a:lnTo>
                    <a:pt x="0" y="58617"/>
                  </a:lnTo>
                  <a:lnTo>
                    <a:pt x="1170" y="117686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85513" y="15371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01326" y="1558217"/>
              <a:ext cx="115815" cy="226755"/>
            </a:xfrm>
            <a:custGeom>
              <a:avLst/>
              <a:gdLst/>
              <a:ahLst/>
              <a:cxnLst/>
              <a:rect l="0" t="0" r="0" b="0"/>
              <a:pathLst>
                <a:path w="115815" h="226755">
                  <a:moveTo>
                    <a:pt x="0" y="115814"/>
                  </a:moveTo>
                  <a:lnTo>
                    <a:pt x="3120" y="158505"/>
                  </a:lnTo>
                  <a:lnTo>
                    <a:pt x="19128" y="209476"/>
                  </a:lnTo>
                  <a:lnTo>
                    <a:pt x="30338" y="226072"/>
                  </a:lnTo>
                  <a:lnTo>
                    <a:pt x="33094" y="226754"/>
                  </a:lnTo>
                  <a:lnTo>
                    <a:pt x="33761" y="222529"/>
                  </a:lnTo>
                  <a:lnTo>
                    <a:pt x="31872" y="169381"/>
                  </a:lnTo>
                  <a:lnTo>
                    <a:pt x="31642" y="112184"/>
                  </a:lnTo>
                  <a:lnTo>
                    <a:pt x="37186" y="56085"/>
                  </a:lnTo>
                  <a:lnTo>
                    <a:pt x="51832" y="27666"/>
                  </a:lnTo>
                  <a:lnTo>
                    <a:pt x="70610" y="1502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50018" y="1587707"/>
              <a:ext cx="146281" cy="196515"/>
            </a:xfrm>
            <a:custGeom>
              <a:avLst/>
              <a:gdLst/>
              <a:ahLst/>
              <a:cxnLst/>
              <a:rect l="0" t="0" r="0" b="0"/>
              <a:pathLst>
                <a:path w="146281" h="196515">
                  <a:moveTo>
                    <a:pt x="30293" y="96852"/>
                  </a:moveTo>
                  <a:lnTo>
                    <a:pt x="72985" y="93733"/>
                  </a:lnTo>
                  <a:lnTo>
                    <a:pt x="104164" y="82280"/>
                  </a:lnTo>
                  <a:lnTo>
                    <a:pt x="140551" y="57449"/>
                  </a:lnTo>
                  <a:lnTo>
                    <a:pt x="144743" y="48357"/>
                  </a:lnTo>
                  <a:lnTo>
                    <a:pt x="146280" y="25776"/>
                  </a:lnTo>
                  <a:lnTo>
                    <a:pt x="142713" y="16712"/>
                  </a:lnTo>
                  <a:lnTo>
                    <a:pt x="129389" y="3523"/>
                  </a:lnTo>
                  <a:lnTo>
                    <a:pt x="108650" y="0"/>
                  </a:lnTo>
                  <a:lnTo>
                    <a:pt x="85005" y="3504"/>
                  </a:lnTo>
                  <a:lnTo>
                    <a:pt x="53133" y="18631"/>
                  </a:lnTo>
                  <a:lnTo>
                    <a:pt x="13442" y="51558"/>
                  </a:lnTo>
                  <a:lnTo>
                    <a:pt x="5256" y="71652"/>
                  </a:lnTo>
                  <a:lnTo>
                    <a:pt x="0" y="122680"/>
                  </a:lnTo>
                  <a:lnTo>
                    <a:pt x="5521" y="146936"/>
                  </a:lnTo>
                  <a:lnTo>
                    <a:pt x="16943" y="168244"/>
                  </a:lnTo>
                  <a:lnTo>
                    <a:pt x="33718" y="185514"/>
                  </a:lnTo>
                  <a:lnTo>
                    <a:pt x="59112" y="194749"/>
                  </a:lnTo>
                  <a:lnTo>
                    <a:pt x="87555" y="196514"/>
                  </a:lnTo>
                  <a:lnTo>
                    <a:pt x="135577" y="181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61636" y="1573685"/>
              <a:ext cx="145059" cy="191990"/>
            </a:xfrm>
            <a:custGeom>
              <a:avLst/>
              <a:gdLst/>
              <a:ahLst/>
              <a:cxnLst/>
              <a:rect l="0" t="0" r="0" b="0"/>
              <a:pathLst>
                <a:path w="145059" h="191990">
                  <a:moveTo>
                    <a:pt x="113473" y="5589"/>
                  </a:moveTo>
                  <a:lnTo>
                    <a:pt x="96705" y="0"/>
                  </a:lnTo>
                  <a:lnTo>
                    <a:pt x="63921" y="2113"/>
                  </a:lnTo>
                  <a:lnTo>
                    <a:pt x="44266" y="10283"/>
                  </a:lnTo>
                  <a:lnTo>
                    <a:pt x="35749" y="15738"/>
                  </a:lnTo>
                  <a:lnTo>
                    <a:pt x="23167" y="31157"/>
                  </a:lnTo>
                  <a:lnTo>
                    <a:pt x="5557" y="69651"/>
                  </a:lnTo>
                  <a:lnTo>
                    <a:pt x="0" y="106199"/>
                  </a:lnTo>
                  <a:lnTo>
                    <a:pt x="3942" y="141074"/>
                  </a:lnTo>
                  <a:lnTo>
                    <a:pt x="12539" y="159782"/>
                  </a:lnTo>
                  <a:lnTo>
                    <a:pt x="18108" y="168046"/>
                  </a:lnTo>
                  <a:lnTo>
                    <a:pt x="33653" y="180347"/>
                  </a:lnTo>
                  <a:lnTo>
                    <a:pt x="53430" y="188545"/>
                  </a:lnTo>
                  <a:lnTo>
                    <a:pt x="89703" y="191989"/>
                  </a:lnTo>
                  <a:lnTo>
                    <a:pt x="120857" y="186121"/>
                  </a:lnTo>
                  <a:lnTo>
                    <a:pt x="145058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12413" y="1337119"/>
              <a:ext cx="41681" cy="431669"/>
            </a:xfrm>
            <a:custGeom>
              <a:avLst/>
              <a:gdLst/>
              <a:ahLst/>
              <a:cxnLst/>
              <a:rect l="0" t="0" r="0" b="0"/>
              <a:pathLst>
                <a:path w="41681" h="431669">
                  <a:moveTo>
                    <a:pt x="10094" y="0"/>
                  </a:moveTo>
                  <a:lnTo>
                    <a:pt x="1761" y="37478"/>
                  </a:lnTo>
                  <a:lnTo>
                    <a:pt x="0" y="100079"/>
                  </a:lnTo>
                  <a:lnTo>
                    <a:pt x="5284" y="159505"/>
                  </a:lnTo>
                  <a:lnTo>
                    <a:pt x="14258" y="221565"/>
                  </a:lnTo>
                  <a:lnTo>
                    <a:pt x="18737" y="278818"/>
                  </a:lnTo>
                  <a:lnTo>
                    <a:pt x="28656" y="334925"/>
                  </a:lnTo>
                  <a:lnTo>
                    <a:pt x="38761" y="389855"/>
                  </a:lnTo>
                  <a:lnTo>
                    <a:pt x="4168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75109" y="1495046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51181" y="8333"/>
                  </a:lnTo>
                  <a:lnTo>
                    <a:pt x="190645" y="15684"/>
                  </a:lnTo>
                  <a:lnTo>
                    <a:pt x="129599" y="27232"/>
                  </a:lnTo>
                  <a:lnTo>
                    <a:pt x="80774" y="30296"/>
                  </a:lnTo>
                  <a:lnTo>
                    <a:pt x="28000" y="3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22549" y="163191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3120" y="12764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33077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13950" y="1631917"/>
              <a:ext cx="144058" cy="160852"/>
            </a:xfrm>
            <a:custGeom>
              <a:avLst/>
              <a:gdLst/>
              <a:ahLst/>
              <a:cxnLst/>
              <a:rect l="0" t="0" r="0" b="0"/>
              <a:pathLst>
                <a:path w="144058" h="160852">
                  <a:moveTo>
                    <a:pt x="77055" y="0"/>
                  </a:moveTo>
                  <a:lnTo>
                    <a:pt x="17462" y="49498"/>
                  </a:lnTo>
                  <a:lnTo>
                    <a:pt x="1946" y="75887"/>
                  </a:lnTo>
                  <a:lnTo>
                    <a:pt x="0" y="98848"/>
                  </a:lnTo>
                  <a:lnTo>
                    <a:pt x="4204" y="122311"/>
                  </a:lnTo>
                  <a:lnTo>
                    <a:pt x="13871" y="140538"/>
                  </a:lnTo>
                  <a:lnTo>
                    <a:pt x="29086" y="153318"/>
                  </a:lnTo>
                  <a:lnTo>
                    <a:pt x="38057" y="158364"/>
                  </a:lnTo>
                  <a:lnTo>
                    <a:pt x="63622" y="160851"/>
                  </a:lnTo>
                  <a:lnTo>
                    <a:pt x="90972" y="156887"/>
                  </a:lnTo>
                  <a:lnTo>
                    <a:pt x="110927" y="147326"/>
                  </a:lnTo>
                  <a:lnTo>
                    <a:pt x="124475" y="132159"/>
                  </a:lnTo>
                  <a:lnTo>
                    <a:pt x="142704" y="93825"/>
                  </a:lnTo>
                  <a:lnTo>
                    <a:pt x="144057" y="73286"/>
                  </a:lnTo>
                  <a:lnTo>
                    <a:pt x="139589" y="53628"/>
                  </a:lnTo>
                  <a:lnTo>
                    <a:pt x="11916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29598" y="1584218"/>
              <a:ext cx="166734" cy="195099"/>
            </a:xfrm>
            <a:custGeom>
              <a:avLst/>
              <a:gdLst/>
              <a:ahLst/>
              <a:cxnLst/>
              <a:rect l="0" t="0" r="0" b="0"/>
              <a:pathLst>
                <a:path w="166734" h="195099">
                  <a:moveTo>
                    <a:pt x="8806" y="79284"/>
                  </a:moveTo>
                  <a:lnTo>
                    <a:pt x="14395" y="137901"/>
                  </a:lnTo>
                  <a:lnTo>
                    <a:pt x="17871" y="178280"/>
                  </a:lnTo>
                  <a:lnTo>
                    <a:pt x="16019" y="183886"/>
                  </a:lnTo>
                  <a:lnTo>
                    <a:pt x="12445" y="184114"/>
                  </a:lnTo>
                  <a:lnTo>
                    <a:pt x="7723" y="180756"/>
                  </a:lnTo>
                  <a:lnTo>
                    <a:pt x="2475" y="164547"/>
                  </a:lnTo>
                  <a:lnTo>
                    <a:pt x="0" y="102600"/>
                  </a:lnTo>
                  <a:lnTo>
                    <a:pt x="9839" y="50571"/>
                  </a:lnTo>
                  <a:lnTo>
                    <a:pt x="17454" y="29088"/>
                  </a:lnTo>
                  <a:lnTo>
                    <a:pt x="28637" y="11741"/>
                  </a:lnTo>
                  <a:lnTo>
                    <a:pt x="37235" y="6180"/>
                  </a:lnTo>
                  <a:lnTo>
                    <a:pt x="59265" y="0"/>
                  </a:lnTo>
                  <a:lnTo>
                    <a:pt x="69352" y="692"/>
                  </a:lnTo>
                  <a:lnTo>
                    <a:pt x="95896" y="12844"/>
                  </a:lnTo>
                  <a:lnTo>
                    <a:pt x="115363" y="24799"/>
                  </a:lnTo>
                  <a:lnTo>
                    <a:pt x="129474" y="41030"/>
                  </a:lnTo>
                  <a:lnTo>
                    <a:pt x="151949" y="91491"/>
                  </a:lnTo>
                  <a:lnTo>
                    <a:pt x="163466" y="143480"/>
                  </a:lnTo>
                  <a:lnTo>
                    <a:pt x="166733" y="195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040868" y="1621388"/>
              <a:ext cx="145941" cy="181629"/>
            </a:xfrm>
            <a:custGeom>
              <a:avLst/>
              <a:gdLst/>
              <a:ahLst/>
              <a:cxnLst/>
              <a:rect l="0" t="0" r="0" b="0"/>
              <a:pathLst>
                <a:path w="145941" h="181629">
                  <a:moveTo>
                    <a:pt x="97660" y="0"/>
                  </a:moveTo>
                  <a:lnTo>
                    <a:pt x="75304" y="0"/>
                  </a:lnTo>
                  <a:lnTo>
                    <a:pt x="44633" y="11179"/>
                  </a:lnTo>
                  <a:lnTo>
                    <a:pt x="26909" y="29145"/>
                  </a:lnTo>
                  <a:lnTo>
                    <a:pt x="6898" y="65567"/>
                  </a:lnTo>
                  <a:lnTo>
                    <a:pt x="0" y="93482"/>
                  </a:lnTo>
                  <a:lnTo>
                    <a:pt x="833" y="125386"/>
                  </a:lnTo>
                  <a:lnTo>
                    <a:pt x="8223" y="149704"/>
                  </a:lnTo>
                  <a:lnTo>
                    <a:pt x="13469" y="159464"/>
                  </a:lnTo>
                  <a:lnTo>
                    <a:pt x="31776" y="173428"/>
                  </a:lnTo>
                  <a:lnTo>
                    <a:pt x="43209" y="178790"/>
                  </a:lnTo>
                  <a:lnTo>
                    <a:pt x="65270" y="181628"/>
                  </a:lnTo>
                  <a:lnTo>
                    <a:pt x="86774" y="177820"/>
                  </a:lnTo>
                  <a:lnTo>
                    <a:pt x="108030" y="168328"/>
                  </a:lnTo>
                  <a:lnTo>
                    <a:pt x="134138" y="144242"/>
                  </a:lnTo>
                  <a:lnTo>
                    <a:pt x="143119" y="118700"/>
                  </a:lnTo>
                  <a:lnTo>
                    <a:pt x="145940" y="90190"/>
                  </a:lnTo>
                  <a:lnTo>
                    <a:pt x="143295" y="65821"/>
                  </a:lnTo>
                  <a:lnTo>
                    <a:pt x="129639" y="32371"/>
                  </a:lnTo>
                  <a:lnTo>
                    <a:pt x="123659" y="25090"/>
                  </a:lnTo>
                  <a:lnTo>
                    <a:pt x="9766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76321" y="1424969"/>
              <a:ext cx="114892" cy="322762"/>
            </a:xfrm>
            <a:custGeom>
              <a:avLst/>
              <a:gdLst/>
              <a:ahLst/>
              <a:cxnLst/>
              <a:rect l="0" t="0" r="0" b="0"/>
              <a:pathLst>
                <a:path w="114892" h="322762">
                  <a:moveTo>
                    <a:pt x="51721" y="322761"/>
                  </a:moveTo>
                  <a:lnTo>
                    <a:pt x="33762" y="261651"/>
                  </a:lnTo>
                  <a:lnTo>
                    <a:pt x="16571" y="201630"/>
                  </a:lnTo>
                  <a:lnTo>
                    <a:pt x="3747" y="146929"/>
                  </a:lnTo>
                  <a:lnTo>
                    <a:pt x="0" y="87944"/>
                  </a:lnTo>
                  <a:lnTo>
                    <a:pt x="1827" y="56961"/>
                  </a:lnTo>
                  <a:lnTo>
                    <a:pt x="10439" y="31492"/>
                  </a:lnTo>
                  <a:lnTo>
                    <a:pt x="25184" y="14714"/>
                  </a:lnTo>
                  <a:lnTo>
                    <a:pt x="34029" y="8602"/>
                  </a:lnTo>
                  <a:lnTo>
                    <a:pt x="68835" y="0"/>
                  </a:lnTo>
                  <a:lnTo>
                    <a:pt x="114891" y="6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12228" y="1631917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0"/>
                  </a:lnTo>
                  <a:lnTo>
                    <a:pt x="80015" y="7235"/>
                  </a:lnTo>
                  <a:lnTo>
                    <a:pt x="2785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410818" y="2253098"/>
            <a:ext cx="4835602" cy="715939"/>
            <a:chOff x="1410818" y="2253098"/>
            <a:chExt cx="4835602" cy="715939"/>
          </a:xfrm>
        </p:grpSpPr>
        <p:sp>
          <p:nvSpPr>
            <p:cNvPr id="78" name="Freeform 77"/>
            <p:cNvSpPr/>
            <p:nvPr/>
          </p:nvSpPr>
          <p:spPr>
            <a:xfrm>
              <a:off x="1537160" y="2474197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20" y="151116"/>
                  </a:lnTo>
                  <a:lnTo>
                    <a:pt x="8333" y="208552"/>
                  </a:lnTo>
                  <a:lnTo>
                    <a:pt x="15684" y="269183"/>
                  </a:lnTo>
                  <a:lnTo>
                    <a:pt x="20350" y="330996"/>
                  </a:lnTo>
                  <a:lnTo>
                    <a:pt x="21057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10818" y="2642653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9128" y="14654"/>
                  </a:lnTo>
                  <a:lnTo>
                    <a:pt x="130512" y="20962"/>
                  </a:lnTo>
                  <a:lnTo>
                    <a:pt x="81044" y="27917"/>
                  </a:lnTo>
                  <a:lnTo>
                    <a:pt x="28054" y="308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16145" y="2442611"/>
              <a:ext cx="162394" cy="326384"/>
            </a:xfrm>
            <a:custGeom>
              <a:avLst/>
              <a:gdLst/>
              <a:ahLst/>
              <a:cxnLst/>
              <a:rect l="0" t="0" r="0" b="0"/>
              <a:pathLst>
                <a:path w="162394" h="326384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4654" y="162899"/>
                  </a:lnTo>
                  <a:lnTo>
                    <a:pt x="24749" y="216982"/>
                  </a:lnTo>
                  <a:lnTo>
                    <a:pt x="30235" y="280423"/>
                  </a:lnTo>
                  <a:lnTo>
                    <a:pt x="30985" y="313756"/>
                  </a:lnTo>
                  <a:lnTo>
                    <a:pt x="28845" y="321474"/>
                  </a:lnTo>
                  <a:lnTo>
                    <a:pt x="25079" y="323111"/>
                  </a:lnTo>
                  <a:lnTo>
                    <a:pt x="20229" y="320692"/>
                  </a:lnTo>
                  <a:lnTo>
                    <a:pt x="18165" y="314400"/>
                  </a:lnTo>
                  <a:lnTo>
                    <a:pt x="20445" y="257663"/>
                  </a:lnTo>
                  <a:lnTo>
                    <a:pt x="26465" y="222574"/>
                  </a:lnTo>
                  <a:lnTo>
                    <a:pt x="41246" y="189950"/>
                  </a:lnTo>
                  <a:lnTo>
                    <a:pt x="56936" y="174889"/>
                  </a:lnTo>
                  <a:lnTo>
                    <a:pt x="66033" y="169235"/>
                  </a:lnTo>
                  <a:lnTo>
                    <a:pt x="74438" y="167806"/>
                  </a:lnTo>
                  <a:lnTo>
                    <a:pt x="82380" y="169192"/>
                  </a:lnTo>
                  <a:lnTo>
                    <a:pt x="98614" y="178142"/>
                  </a:lnTo>
                  <a:lnTo>
                    <a:pt x="125145" y="202911"/>
                  </a:lnTo>
                  <a:lnTo>
                    <a:pt x="153696" y="263464"/>
                  </a:lnTo>
                  <a:lnTo>
                    <a:pt x="162393" y="293703"/>
                  </a:lnTo>
                  <a:lnTo>
                    <a:pt x="15792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08963" y="2572507"/>
              <a:ext cx="144095" cy="172321"/>
            </a:xfrm>
            <a:custGeom>
              <a:avLst/>
              <a:gdLst/>
              <a:ahLst/>
              <a:cxnLst/>
              <a:rect l="0" t="0" r="0" b="0"/>
              <a:pathLst>
                <a:path w="144095" h="172321">
                  <a:moveTo>
                    <a:pt x="38809" y="112259"/>
                  </a:moveTo>
                  <a:lnTo>
                    <a:pt x="92684" y="76343"/>
                  </a:lnTo>
                  <a:lnTo>
                    <a:pt x="113056" y="62761"/>
                  </a:lnTo>
                  <a:lnTo>
                    <a:pt x="119892" y="53524"/>
                  </a:lnTo>
                  <a:lnTo>
                    <a:pt x="127488" y="30783"/>
                  </a:lnTo>
                  <a:lnTo>
                    <a:pt x="126004" y="21677"/>
                  </a:lnTo>
                  <a:lnTo>
                    <a:pt x="121506" y="14436"/>
                  </a:lnTo>
                  <a:lnTo>
                    <a:pt x="114997" y="8440"/>
                  </a:lnTo>
                  <a:lnTo>
                    <a:pt x="95287" y="1776"/>
                  </a:lnTo>
                  <a:lnTo>
                    <a:pt x="83480" y="0"/>
                  </a:lnTo>
                  <a:lnTo>
                    <a:pt x="64121" y="4264"/>
                  </a:lnTo>
                  <a:lnTo>
                    <a:pt x="27041" y="26066"/>
                  </a:lnTo>
                  <a:lnTo>
                    <a:pt x="12911" y="42366"/>
                  </a:lnTo>
                  <a:lnTo>
                    <a:pt x="3902" y="62478"/>
                  </a:lnTo>
                  <a:lnTo>
                    <a:pt x="0" y="98939"/>
                  </a:lnTo>
                  <a:lnTo>
                    <a:pt x="3233" y="121547"/>
                  </a:lnTo>
                  <a:lnTo>
                    <a:pt x="11689" y="140174"/>
                  </a:lnTo>
                  <a:lnTo>
                    <a:pt x="17219" y="148417"/>
                  </a:lnTo>
                  <a:lnTo>
                    <a:pt x="32723" y="160695"/>
                  </a:lnTo>
                  <a:lnTo>
                    <a:pt x="52482" y="168881"/>
                  </a:lnTo>
                  <a:lnTo>
                    <a:pt x="88743" y="172320"/>
                  </a:lnTo>
                  <a:lnTo>
                    <a:pt x="119895" y="166450"/>
                  </a:lnTo>
                  <a:lnTo>
                    <a:pt x="144094" y="1543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26493" y="2621595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89" y="0"/>
                  </a:moveTo>
                  <a:lnTo>
                    <a:pt x="0" y="16768"/>
                  </a:lnTo>
                  <a:lnTo>
                    <a:pt x="4442" y="68347"/>
                  </a:lnTo>
                  <a:lnTo>
                    <a:pt x="1611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21554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550549" y="2583173"/>
              <a:ext cx="134218" cy="154237"/>
            </a:xfrm>
            <a:custGeom>
              <a:avLst/>
              <a:gdLst/>
              <a:ahLst/>
              <a:cxnLst/>
              <a:rect l="0" t="0" r="0" b="0"/>
              <a:pathLst>
                <a:path w="134218" h="154237">
                  <a:moveTo>
                    <a:pt x="7876" y="91065"/>
                  </a:moveTo>
                  <a:lnTo>
                    <a:pt x="10995" y="133757"/>
                  </a:lnTo>
                  <a:lnTo>
                    <a:pt x="13941" y="146304"/>
                  </a:lnTo>
                  <a:lnTo>
                    <a:pt x="0" y="86968"/>
                  </a:lnTo>
                  <a:lnTo>
                    <a:pt x="1252" y="47737"/>
                  </a:lnTo>
                  <a:lnTo>
                    <a:pt x="3460" y="34104"/>
                  </a:lnTo>
                  <a:lnTo>
                    <a:pt x="15272" y="12716"/>
                  </a:lnTo>
                  <a:lnTo>
                    <a:pt x="23335" y="3738"/>
                  </a:lnTo>
                  <a:lnTo>
                    <a:pt x="31050" y="91"/>
                  </a:lnTo>
                  <a:lnTo>
                    <a:pt x="38533" y="0"/>
                  </a:lnTo>
                  <a:lnTo>
                    <a:pt x="53087" y="6138"/>
                  </a:lnTo>
                  <a:lnTo>
                    <a:pt x="88540" y="35745"/>
                  </a:lnTo>
                  <a:lnTo>
                    <a:pt x="104046" y="61806"/>
                  </a:lnTo>
                  <a:lnTo>
                    <a:pt x="123413" y="115548"/>
                  </a:lnTo>
                  <a:lnTo>
                    <a:pt x="134217" y="154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19206" y="2558186"/>
              <a:ext cx="115452" cy="189752"/>
            </a:xfrm>
            <a:custGeom>
              <a:avLst/>
              <a:gdLst/>
              <a:ahLst/>
              <a:cxnLst/>
              <a:rect l="0" t="0" r="0" b="0"/>
              <a:pathLst>
                <a:path w="115452" h="189752">
                  <a:moveTo>
                    <a:pt x="39260" y="105523"/>
                  </a:moveTo>
                  <a:lnTo>
                    <a:pt x="81952" y="90951"/>
                  </a:lnTo>
                  <a:lnTo>
                    <a:pt x="92287" y="85280"/>
                  </a:lnTo>
                  <a:lnTo>
                    <a:pt x="106892" y="69620"/>
                  </a:lnTo>
                  <a:lnTo>
                    <a:pt x="112424" y="60531"/>
                  </a:lnTo>
                  <a:lnTo>
                    <a:pt x="115451" y="41073"/>
                  </a:lnTo>
                  <a:lnTo>
                    <a:pt x="114620" y="30971"/>
                  </a:lnTo>
                  <a:lnTo>
                    <a:pt x="107459" y="13507"/>
                  </a:lnTo>
                  <a:lnTo>
                    <a:pt x="102273" y="5575"/>
                  </a:lnTo>
                  <a:lnTo>
                    <a:pt x="95307" y="1456"/>
                  </a:lnTo>
                  <a:lnTo>
                    <a:pt x="78208" y="0"/>
                  </a:lnTo>
                  <a:lnTo>
                    <a:pt x="48850" y="11346"/>
                  </a:lnTo>
                  <a:lnTo>
                    <a:pt x="23514" y="35115"/>
                  </a:lnTo>
                  <a:lnTo>
                    <a:pt x="6778" y="64385"/>
                  </a:lnTo>
                  <a:lnTo>
                    <a:pt x="0" y="100873"/>
                  </a:lnTo>
                  <a:lnTo>
                    <a:pt x="3581" y="135731"/>
                  </a:lnTo>
                  <a:lnTo>
                    <a:pt x="12094" y="154434"/>
                  </a:lnTo>
                  <a:lnTo>
                    <a:pt x="17640" y="162697"/>
                  </a:lnTo>
                  <a:lnTo>
                    <a:pt x="33161" y="174998"/>
                  </a:lnTo>
                  <a:lnTo>
                    <a:pt x="50587" y="183194"/>
                  </a:lnTo>
                  <a:lnTo>
                    <a:pt x="81374" y="189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902603" y="2584528"/>
              <a:ext cx="266475" cy="352304"/>
            </a:xfrm>
            <a:custGeom>
              <a:avLst/>
              <a:gdLst/>
              <a:ahLst/>
              <a:cxnLst/>
              <a:rect l="0" t="0" r="0" b="0"/>
              <a:pathLst>
                <a:path w="266475" h="352304">
                  <a:moveTo>
                    <a:pt x="108547" y="89710"/>
                  </a:moveTo>
                  <a:lnTo>
                    <a:pt x="114136" y="72942"/>
                  </a:lnTo>
                  <a:lnTo>
                    <a:pt x="112023" y="40158"/>
                  </a:lnTo>
                  <a:lnTo>
                    <a:pt x="103853" y="20504"/>
                  </a:lnTo>
                  <a:lnTo>
                    <a:pt x="98398" y="11987"/>
                  </a:lnTo>
                  <a:lnTo>
                    <a:pt x="90083" y="6309"/>
                  </a:lnTo>
                  <a:lnTo>
                    <a:pt x="68365" y="0"/>
                  </a:lnTo>
                  <a:lnTo>
                    <a:pt x="58362" y="658"/>
                  </a:lnTo>
                  <a:lnTo>
                    <a:pt x="41009" y="7627"/>
                  </a:lnTo>
                  <a:lnTo>
                    <a:pt x="18086" y="30294"/>
                  </a:lnTo>
                  <a:lnTo>
                    <a:pt x="2065" y="59237"/>
                  </a:lnTo>
                  <a:lnTo>
                    <a:pt x="0" y="79676"/>
                  </a:lnTo>
                  <a:lnTo>
                    <a:pt x="4152" y="99288"/>
                  </a:lnTo>
                  <a:lnTo>
                    <a:pt x="13796" y="115804"/>
                  </a:lnTo>
                  <a:lnTo>
                    <a:pt x="21983" y="121144"/>
                  </a:lnTo>
                  <a:lnTo>
                    <a:pt x="43558" y="127077"/>
                  </a:lnTo>
                  <a:lnTo>
                    <a:pt x="53522" y="126320"/>
                  </a:lnTo>
                  <a:lnTo>
                    <a:pt x="70834" y="119239"/>
                  </a:lnTo>
                  <a:lnTo>
                    <a:pt x="83207" y="105174"/>
                  </a:lnTo>
                  <a:lnTo>
                    <a:pt x="88144" y="96510"/>
                  </a:lnTo>
                  <a:lnTo>
                    <a:pt x="93775" y="93073"/>
                  </a:lnTo>
                  <a:lnTo>
                    <a:pt x="99869" y="93122"/>
                  </a:lnTo>
                  <a:lnTo>
                    <a:pt x="106271" y="95494"/>
                  </a:lnTo>
                  <a:lnTo>
                    <a:pt x="110539" y="102925"/>
                  </a:lnTo>
                  <a:lnTo>
                    <a:pt x="120509" y="159997"/>
                  </a:lnTo>
                  <a:lnTo>
                    <a:pt x="126909" y="211922"/>
                  </a:lnTo>
                  <a:lnTo>
                    <a:pt x="125686" y="253823"/>
                  </a:lnTo>
                  <a:lnTo>
                    <a:pt x="120381" y="305011"/>
                  </a:lnTo>
                  <a:lnTo>
                    <a:pt x="118163" y="351994"/>
                  </a:lnTo>
                  <a:lnTo>
                    <a:pt x="116128" y="352303"/>
                  </a:lnTo>
                  <a:lnTo>
                    <a:pt x="113601" y="349000"/>
                  </a:lnTo>
                  <a:lnTo>
                    <a:pt x="113912" y="335971"/>
                  </a:lnTo>
                  <a:lnTo>
                    <a:pt x="119120" y="319652"/>
                  </a:lnTo>
                  <a:lnTo>
                    <a:pt x="129234" y="304601"/>
                  </a:lnTo>
                  <a:lnTo>
                    <a:pt x="189722" y="268801"/>
                  </a:lnTo>
                  <a:lnTo>
                    <a:pt x="242676" y="243189"/>
                  </a:lnTo>
                  <a:lnTo>
                    <a:pt x="266474" y="237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21374" y="2547896"/>
              <a:ext cx="142461" cy="179465"/>
            </a:xfrm>
            <a:custGeom>
              <a:avLst/>
              <a:gdLst/>
              <a:ahLst/>
              <a:cxnLst/>
              <a:rect l="0" t="0" r="0" b="0"/>
              <a:pathLst>
                <a:path w="142461" h="179465">
                  <a:moveTo>
                    <a:pt x="5589" y="42114"/>
                  </a:moveTo>
                  <a:lnTo>
                    <a:pt x="0" y="58882"/>
                  </a:lnTo>
                  <a:lnTo>
                    <a:pt x="376" y="76472"/>
                  </a:lnTo>
                  <a:lnTo>
                    <a:pt x="13308" y="133943"/>
                  </a:lnTo>
                  <a:lnTo>
                    <a:pt x="19938" y="156626"/>
                  </a:lnTo>
                  <a:lnTo>
                    <a:pt x="26854" y="165249"/>
                  </a:lnTo>
                  <a:lnTo>
                    <a:pt x="47016" y="177949"/>
                  </a:lnTo>
                  <a:lnTo>
                    <a:pt x="57774" y="179464"/>
                  </a:lnTo>
                  <a:lnTo>
                    <a:pt x="79085" y="174908"/>
                  </a:lnTo>
                  <a:lnTo>
                    <a:pt x="105225" y="159189"/>
                  </a:lnTo>
                  <a:lnTo>
                    <a:pt x="117332" y="143281"/>
                  </a:lnTo>
                  <a:lnTo>
                    <a:pt x="134637" y="104471"/>
                  </a:lnTo>
                  <a:lnTo>
                    <a:pt x="141430" y="41083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33554" y="2567851"/>
              <a:ext cx="193493" cy="180087"/>
            </a:xfrm>
            <a:custGeom>
              <a:avLst/>
              <a:gdLst/>
              <a:ahLst/>
              <a:cxnLst/>
              <a:rect l="0" t="0" r="0" b="0"/>
              <a:pathLst>
                <a:path w="193493" h="180087">
                  <a:moveTo>
                    <a:pt x="98736" y="64273"/>
                  </a:moveTo>
                  <a:lnTo>
                    <a:pt x="68885" y="12738"/>
                  </a:lnTo>
                  <a:lnTo>
                    <a:pt x="52713" y="1204"/>
                  </a:lnTo>
                  <a:lnTo>
                    <a:pt x="44658" y="0"/>
                  </a:lnTo>
                  <a:lnTo>
                    <a:pt x="36947" y="1537"/>
                  </a:lnTo>
                  <a:lnTo>
                    <a:pt x="29467" y="4902"/>
                  </a:lnTo>
                  <a:lnTo>
                    <a:pt x="18037" y="17998"/>
                  </a:lnTo>
                  <a:lnTo>
                    <a:pt x="1167" y="55002"/>
                  </a:lnTo>
                  <a:lnTo>
                    <a:pt x="0" y="75360"/>
                  </a:lnTo>
                  <a:lnTo>
                    <a:pt x="8783" y="117026"/>
                  </a:lnTo>
                  <a:lnTo>
                    <a:pt x="23990" y="142944"/>
                  </a:lnTo>
                  <a:lnTo>
                    <a:pt x="32527" y="147136"/>
                  </a:lnTo>
                  <a:lnTo>
                    <a:pt x="54492" y="148674"/>
                  </a:lnTo>
                  <a:lnTo>
                    <a:pt x="73613" y="142339"/>
                  </a:lnTo>
                  <a:lnTo>
                    <a:pt x="81987" y="137374"/>
                  </a:lnTo>
                  <a:lnTo>
                    <a:pt x="94411" y="119379"/>
                  </a:lnTo>
                  <a:lnTo>
                    <a:pt x="101493" y="96953"/>
                  </a:lnTo>
                  <a:lnTo>
                    <a:pt x="101242" y="71616"/>
                  </a:lnTo>
                  <a:lnTo>
                    <a:pt x="102747" y="72678"/>
                  </a:lnTo>
                  <a:lnTo>
                    <a:pt x="129126" y="132028"/>
                  </a:lnTo>
                  <a:lnTo>
                    <a:pt x="148555" y="154798"/>
                  </a:lnTo>
                  <a:lnTo>
                    <a:pt x="193492" y="180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58632" y="2347854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57265"/>
                  </a:lnTo>
                  <a:lnTo>
                    <a:pt x="3119" y="109775"/>
                  </a:lnTo>
                  <a:lnTo>
                    <a:pt x="8333" y="169786"/>
                  </a:lnTo>
                  <a:lnTo>
                    <a:pt x="12998" y="225782"/>
                  </a:lnTo>
                  <a:lnTo>
                    <a:pt x="25054" y="286625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95502" y="2558425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10529" y="0"/>
                  </a:moveTo>
                  <a:lnTo>
                    <a:pt x="1464" y="58616"/>
                  </a:lnTo>
                  <a:lnTo>
                    <a:pt x="193" y="114188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706031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53430" y="2368911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1169" y="166183"/>
                  </a:lnTo>
                  <a:lnTo>
                    <a:pt x="5589" y="209560"/>
                  </a:lnTo>
                  <a:lnTo>
                    <a:pt x="9065" y="267853"/>
                  </a:lnTo>
                  <a:lnTo>
                    <a:pt x="18644" y="321971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21844" y="2531778"/>
              <a:ext cx="157929" cy="16119"/>
            </a:xfrm>
            <a:custGeom>
              <a:avLst/>
              <a:gdLst/>
              <a:ahLst/>
              <a:cxnLst/>
              <a:rect l="0" t="0" r="0" b="0"/>
              <a:pathLst>
                <a:path w="157929" h="16119">
                  <a:moveTo>
                    <a:pt x="157928" y="5589"/>
                  </a:moveTo>
                  <a:lnTo>
                    <a:pt x="141160" y="0"/>
                  </a:lnTo>
                  <a:lnTo>
                    <a:pt x="82482" y="4045"/>
                  </a:lnTo>
                  <a:lnTo>
                    <a:pt x="24553" y="1262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00829" y="2558425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17958" y="58770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48186" y="2516310"/>
              <a:ext cx="200043" cy="452727"/>
            </a:xfrm>
            <a:custGeom>
              <a:avLst/>
              <a:gdLst/>
              <a:ahLst/>
              <a:cxnLst/>
              <a:rect l="0" t="0" r="0" b="0"/>
              <a:pathLst>
                <a:path w="200043" h="452727">
                  <a:moveTo>
                    <a:pt x="200042" y="0"/>
                  </a:moveTo>
                  <a:lnTo>
                    <a:pt x="174847" y="53875"/>
                  </a:lnTo>
                  <a:lnTo>
                    <a:pt x="143926" y="115922"/>
                  </a:lnTo>
                  <a:lnTo>
                    <a:pt x="123300" y="174060"/>
                  </a:lnTo>
                  <a:lnTo>
                    <a:pt x="105347" y="230979"/>
                  </a:lnTo>
                  <a:lnTo>
                    <a:pt x="87746" y="291420"/>
                  </a:lnTo>
                  <a:lnTo>
                    <a:pt x="74872" y="325383"/>
                  </a:lnTo>
                  <a:lnTo>
                    <a:pt x="41532" y="378895"/>
                  </a:lnTo>
                  <a:lnTo>
                    <a:pt x="18323" y="428532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16725" y="2421554"/>
              <a:ext cx="142364" cy="160916"/>
            </a:xfrm>
            <a:custGeom>
              <a:avLst/>
              <a:gdLst/>
              <a:ahLst/>
              <a:cxnLst/>
              <a:rect l="0" t="0" r="0" b="0"/>
              <a:pathLst>
                <a:path w="142364" h="160916">
                  <a:moveTo>
                    <a:pt x="115814" y="0"/>
                  </a:moveTo>
                  <a:lnTo>
                    <a:pt x="93457" y="0"/>
                  </a:lnTo>
                  <a:lnTo>
                    <a:pt x="62786" y="11178"/>
                  </a:lnTo>
                  <a:lnTo>
                    <a:pt x="31472" y="29308"/>
                  </a:lnTo>
                  <a:lnTo>
                    <a:pt x="16718" y="45781"/>
                  </a:lnTo>
                  <a:lnTo>
                    <a:pt x="11145" y="55087"/>
                  </a:lnTo>
                  <a:lnTo>
                    <a:pt x="10940" y="62461"/>
                  </a:lnTo>
                  <a:lnTo>
                    <a:pt x="14312" y="68547"/>
                  </a:lnTo>
                  <a:lnTo>
                    <a:pt x="27418" y="78428"/>
                  </a:lnTo>
                  <a:lnTo>
                    <a:pt x="84787" y="101574"/>
                  </a:lnTo>
                  <a:lnTo>
                    <a:pt x="136944" y="119297"/>
                  </a:lnTo>
                  <a:lnTo>
                    <a:pt x="141599" y="125155"/>
                  </a:lnTo>
                  <a:lnTo>
                    <a:pt x="142363" y="132569"/>
                  </a:lnTo>
                  <a:lnTo>
                    <a:pt x="140532" y="141022"/>
                  </a:lnTo>
                  <a:lnTo>
                    <a:pt x="134632" y="147827"/>
                  </a:lnTo>
                  <a:lnTo>
                    <a:pt x="115599" y="158508"/>
                  </a:lnTo>
                  <a:lnTo>
                    <a:pt x="94661" y="160915"/>
                  </a:lnTo>
                  <a:lnTo>
                    <a:pt x="31577" y="14673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95710" y="2442611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9575" y="24047"/>
                  </a:lnTo>
                  <a:lnTo>
                    <a:pt x="44664" y="82002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74653" y="2432082"/>
              <a:ext cx="136871" cy="400084"/>
            </a:xfrm>
            <a:custGeom>
              <a:avLst/>
              <a:gdLst/>
              <a:ahLst/>
              <a:cxnLst/>
              <a:rect l="0" t="0" r="0" b="0"/>
              <a:pathLst>
                <a:path w="136871" h="400084">
                  <a:moveTo>
                    <a:pt x="136870" y="0"/>
                  </a:moveTo>
                  <a:lnTo>
                    <a:pt x="116627" y="58617"/>
                  </a:lnTo>
                  <a:lnTo>
                    <a:pt x="103056" y="110175"/>
                  </a:lnTo>
                  <a:lnTo>
                    <a:pt x="86037" y="164316"/>
                  </a:lnTo>
                  <a:lnTo>
                    <a:pt x="66561" y="220541"/>
                  </a:lnTo>
                  <a:lnTo>
                    <a:pt x="48058" y="268637"/>
                  </a:lnTo>
                  <a:lnTo>
                    <a:pt x="27757" y="318762"/>
                  </a:lnTo>
                  <a:lnTo>
                    <a:pt x="6176" y="37197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53637" y="2443601"/>
              <a:ext cx="228859" cy="156938"/>
            </a:xfrm>
            <a:custGeom>
              <a:avLst/>
              <a:gdLst/>
              <a:ahLst/>
              <a:cxnLst/>
              <a:rect l="0" t="0" r="0" b="0"/>
              <a:pathLst>
                <a:path w="228859" h="156938">
                  <a:moveTo>
                    <a:pt x="0" y="62181"/>
                  </a:moveTo>
                  <a:lnTo>
                    <a:pt x="0" y="120798"/>
                  </a:lnTo>
                  <a:lnTo>
                    <a:pt x="1170" y="124656"/>
                  </a:lnTo>
                  <a:lnTo>
                    <a:pt x="3120" y="122548"/>
                  </a:lnTo>
                  <a:lnTo>
                    <a:pt x="7236" y="107728"/>
                  </a:lnTo>
                  <a:lnTo>
                    <a:pt x="15684" y="52336"/>
                  </a:lnTo>
                  <a:lnTo>
                    <a:pt x="30644" y="25859"/>
                  </a:lnTo>
                  <a:lnTo>
                    <a:pt x="37977" y="21588"/>
                  </a:lnTo>
                  <a:lnTo>
                    <a:pt x="55483" y="19963"/>
                  </a:lnTo>
                  <a:lnTo>
                    <a:pt x="62725" y="23507"/>
                  </a:lnTo>
                  <a:lnTo>
                    <a:pt x="95488" y="66917"/>
                  </a:lnTo>
                  <a:lnTo>
                    <a:pt x="96414" y="65338"/>
                  </a:lnTo>
                  <a:lnTo>
                    <a:pt x="95862" y="60776"/>
                  </a:lnTo>
                  <a:lnTo>
                    <a:pt x="106263" y="37588"/>
                  </a:lnTo>
                  <a:lnTo>
                    <a:pt x="124162" y="8491"/>
                  </a:lnTo>
                  <a:lnTo>
                    <a:pt x="133078" y="2991"/>
                  </a:lnTo>
                  <a:lnTo>
                    <a:pt x="155462" y="0"/>
                  </a:lnTo>
                  <a:lnTo>
                    <a:pt x="174770" y="5689"/>
                  </a:lnTo>
                  <a:lnTo>
                    <a:pt x="206228" y="28405"/>
                  </a:lnTo>
                  <a:lnTo>
                    <a:pt x="222282" y="54123"/>
                  </a:lnTo>
                  <a:lnTo>
                    <a:pt x="228858" y="89559"/>
                  </a:lnTo>
                  <a:lnTo>
                    <a:pt x="222929" y="139616"/>
                  </a:lnTo>
                  <a:lnTo>
                    <a:pt x="221099" y="156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37906" y="2274155"/>
              <a:ext cx="167025" cy="308142"/>
            </a:xfrm>
            <a:custGeom>
              <a:avLst/>
              <a:gdLst/>
              <a:ahLst/>
              <a:cxnLst/>
              <a:rect l="0" t="0" r="0" b="0"/>
              <a:pathLst>
                <a:path w="167025" h="308142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1351"/>
                  </a:lnTo>
                  <a:lnTo>
                    <a:pt x="18669" y="230812"/>
                  </a:lnTo>
                  <a:lnTo>
                    <a:pt x="21166" y="251152"/>
                  </a:lnTo>
                  <a:lnTo>
                    <a:pt x="23470" y="251663"/>
                  </a:lnTo>
                  <a:lnTo>
                    <a:pt x="29149" y="242871"/>
                  </a:lnTo>
                  <a:lnTo>
                    <a:pt x="50397" y="188652"/>
                  </a:lnTo>
                  <a:lnTo>
                    <a:pt x="61783" y="168073"/>
                  </a:lnTo>
                  <a:lnTo>
                    <a:pt x="70435" y="161182"/>
                  </a:lnTo>
                  <a:lnTo>
                    <a:pt x="92526" y="153525"/>
                  </a:lnTo>
                  <a:lnTo>
                    <a:pt x="114822" y="156361"/>
                  </a:lnTo>
                  <a:lnTo>
                    <a:pt x="143986" y="171112"/>
                  </a:lnTo>
                  <a:lnTo>
                    <a:pt x="152143" y="177245"/>
                  </a:lnTo>
                  <a:lnTo>
                    <a:pt x="161206" y="199658"/>
                  </a:lnTo>
                  <a:lnTo>
                    <a:pt x="167024" y="256118"/>
                  </a:lnTo>
                  <a:lnTo>
                    <a:pt x="161580" y="277997"/>
                  </a:lnTo>
                  <a:lnTo>
                    <a:pt x="156854" y="287107"/>
                  </a:lnTo>
                  <a:lnTo>
                    <a:pt x="142243" y="300348"/>
                  </a:lnTo>
                  <a:lnTo>
                    <a:pt x="133433" y="305517"/>
                  </a:lnTo>
                  <a:lnTo>
                    <a:pt x="111167" y="308141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363250" y="2453139"/>
              <a:ext cx="139020" cy="150461"/>
            </a:xfrm>
            <a:custGeom>
              <a:avLst/>
              <a:gdLst/>
              <a:ahLst/>
              <a:cxnLst/>
              <a:rect l="0" t="0" r="0" b="0"/>
              <a:pathLst>
                <a:path w="139020" h="150461">
                  <a:moveTo>
                    <a:pt x="79983" y="0"/>
                  </a:moveTo>
                  <a:lnTo>
                    <a:pt x="36020" y="20244"/>
                  </a:lnTo>
                  <a:lnTo>
                    <a:pt x="11325" y="39404"/>
                  </a:lnTo>
                  <a:lnTo>
                    <a:pt x="2675" y="59237"/>
                  </a:lnTo>
                  <a:lnTo>
                    <a:pt x="0" y="82480"/>
                  </a:lnTo>
                  <a:lnTo>
                    <a:pt x="2711" y="104508"/>
                  </a:lnTo>
                  <a:lnTo>
                    <a:pt x="10935" y="122877"/>
                  </a:lnTo>
                  <a:lnTo>
                    <a:pt x="16403" y="131051"/>
                  </a:lnTo>
                  <a:lnTo>
                    <a:pt x="31838" y="143253"/>
                  </a:lnTo>
                  <a:lnTo>
                    <a:pt x="40868" y="148145"/>
                  </a:lnTo>
                  <a:lnTo>
                    <a:pt x="63378" y="150460"/>
                  </a:lnTo>
                  <a:lnTo>
                    <a:pt x="86641" y="146420"/>
                  </a:lnTo>
                  <a:lnTo>
                    <a:pt x="112891" y="130992"/>
                  </a:lnTo>
                  <a:lnTo>
                    <a:pt x="128144" y="118270"/>
                  </a:lnTo>
                  <a:lnTo>
                    <a:pt x="136483" y="98578"/>
                  </a:lnTo>
                  <a:lnTo>
                    <a:pt x="139019" y="75398"/>
                  </a:lnTo>
                  <a:lnTo>
                    <a:pt x="136247" y="53398"/>
                  </a:lnTo>
                  <a:lnTo>
                    <a:pt x="132700" y="46127"/>
                  </a:lnTo>
                  <a:lnTo>
                    <a:pt x="127996" y="41280"/>
                  </a:lnTo>
                  <a:lnTo>
                    <a:pt x="111568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69575" y="2253098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2521"/>
                  </a:lnTo>
                  <a:lnTo>
                    <a:pt x="9553" y="223603"/>
                  </a:lnTo>
                  <a:lnTo>
                    <a:pt x="10336" y="283378"/>
                  </a:lnTo>
                  <a:lnTo>
                    <a:pt x="10471" y="322999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18479" y="2495253"/>
              <a:ext cx="9066" cy="147401"/>
            </a:xfrm>
            <a:custGeom>
              <a:avLst/>
              <a:gdLst/>
              <a:ahLst/>
              <a:cxnLst/>
              <a:rect l="0" t="0" r="0" b="0"/>
              <a:pathLst>
                <a:path w="9066" h="147401">
                  <a:moveTo>
                    <a:pt x="9065" y="0"/>
                  </a:moveTo>
                  <a:lnTo>
                    <a:pt x="5946" y="42692"/>
                  </a:lnTo>
                  <a:lnTo>
                    <a:pt x="0" y="89932"/>
                  </a:lnTo>
                  <a:lnTo>
                    <a:pt x="9065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27544" y="2368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72094" y="2442611"/>
              <a:ext cx="174326" cy="231727"/>
            </a:xfrm>
            <a:custGeom>
              <a:avLst/>
              <a:gdLst/>
              <a:ahLst/>
              <a:cxnLst/>
              <a:rect l="0" t="0" r="0" b="0"/>
              <a:pathLst>
                <a:path w="174326" h="231727">
                  <a:moveTo>
                    <a:pt x="97605" y="0"/>
                  </a:moveTo>
                  <a:lnTo>
                    <a:pt x="75248" y="0"/>
                  </a:lnTo>
                  <a:lnTo>
                    <a:pt x="58033" y="6239"/>
                  </a:lnTo>
                  <a:lnTo>
                    <a:pt x="27917" y="29308"/>
                  </a:lnTo>
                  <a:lnTo>
                    <a:pt x="12096" y="55087"/>
                  </a:lnTo>
                  <a:lnTo>
                    <a:pt x="0" y="84952"/>
                  </a:lnTo>
                  <a:lnTo>
                    <a:pt x="2119" y="91730"/>
                  </a:lnTo>
                  <a:lnTo>
                    <a:pt x="8212" y="96248"/>
                  </a:lnTo>
                  <a:lnTo>
                    <a:pt x="39143" y="102608"/>
                  </a:lnTo>
                  <a:lnTo>
                    <a:pt x="91516" y="110345"/>
                  </a:lnTo>
                  <a:lnTo>
                    <a:pt x="127387" y="125372"/>
                  </a:lnTo>
                  <a:lnTo>
                    <a:pt x="154653" y="144642"/>
                  </a:lnTo>
                  <a:lnTo>
                    <a:pt x="171960" y="170758"/>
                  </a:lnTo>
                  <a:lnTo>
                    <a:pt x="174325" y="190536"/>
                  </a:lnTo>
                  <a:lnTo>
                    <a:pt x="173318" y="200724"/>
                  </a:lnTo>
                  <a:lnTo>
                    <a:pt x="162841" y="218282"/>
                  </a:lnTo>
                  <a:lnTo>
                    <a:pt x="155134" y="226240"/>
                  </a:lnTo>
                  <a:lnTo>
                    <a:pt x="144146" y="230375"/>
                  </a:lnTo>
                  <a:lnTo>
                    <a:pt x="96963" y="231726"/>
                  </a:lnTo>
                  <a:lnTo>
                    <a:pt x="7654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6601368" y="2230043"/>
            <a:ext cx="1452933" cy="407353"/>
            <a:chOff x="6601368" y="2230043"/>
            <a:chExt cx="1452933" cy="407353"/>
          </a:xfrm>
        </p:grpSpPr>
        <p:sp>
          <p:nvSpPr>
            <p:cNvPr id="107" name="Freeform 106"/>
            <p:cNvSpPr/>
            <p:nvPr/>
          </p:nvSpPr>
          <p:spPr>
            <a:xfrm>
              <a:off x="6601368" y="2400497"/>
              <a:ext cx="126343" cy="211398"/>
            </a:xfrm>
            <a:custGeom>
              <a:avLst/>
              <a:gdLst/>
              <a:ahLst/>
              <a:cxnLst/>
              <a:rect l="0" t="0" r="0" b="0"/>
              <a:pathLst>
                <a:path w="126343" h="211398">
                  <a:moveTo>
                    <a:pt x="0" y="52642"/>
                  </a:moveTo>
                  <a:lnTo>
                    <a:pt x="17958" y="114923"/>
                  </a:lnTo>
                  <a:lnTo>
                    <a:pt x="35149" y="177250"/>
                  </a:lnTo>
                  <a:lnTo>
                    <a:pt x="45640" y="210056"/>
                  </a:lnTo>
                  <a:lnTo>
                    <a:pt x="46804" y="211397"/>
                  </a:lnTo>
                  <a:lnTo>
                    <a:pt x="35443" y="156214"/>
                  </a:lnTo>
                  <a:lnTo>
                    <a:pt x="32347" y="104253"/>
                  </a:lnTo>
                  <a:lnTo>
                    <a:pt x="34930" y="65985"/>
                  </a:lnTo>
                  <a:lnTo>
                    <a:pt x="41260" y="44534"/>
                  </a:lnTo>
                  <a:lnTo>
                    <a:pt x="51873" y="27202"/>
                  </a:lnTo>
                  <a:lnTo>
                    <a:pt x="67508" y="14819"/>
                  </a:lnTo>
                  <a:lnTo>
                    <a:pt x="86155" y="658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41948" y="2409367"/>
              <a:ext cx="144538" cy="222758"/>
            </a:xfrm>
            <a:custGeom>
              <a:avLst/>
              <a:gdLst/>
              <a:ahLst/>
              <a:cxnLst/>
              <a:rect l="0" t="0" r="0" b="0"/>
              <a:pathLst>
                <a:path w="144538" h="222758">
                  <a:moveTo>
                    <a:pt x="48932" y="85886"/>
                  </a:moveTo>
                  <a:lnTo>
                    <a:pt x="91624" y="82767"/>
                  </a:lnTo>
                  <a:lnTo>
                    <a:pt x="111191" y="76311"/>
                  </a:lnTo>
                  <a:lnTo>
                    <a:pt x="127686" y="65643"/>
                  </a:lnTo>
                  <a:lnTo>
                    <a:pt x="139696" y="49983"/>
                  </a:lnTo>
                  <a:lnTo>
                    <a:pt x="144537" y="40894"/>
                  </a:lnTo>
                  <a:lnTo>
                    <a:pt x="144254" y="33665"/>
                  </a:lnTo>
                  <a:lnTo>
                    <a:pt x="140555" y="27675"/>
                  </a:lnTo>
                  <a:lnTo>
                    <a:pt x="109405" y="4068"/>
                  </a:lnTo>
                  <a:lnTo>
                    <a:pt x="86728" y="0"/>
                  </a:lnTo>
                  <a:lnTo>
                    <a:pt x="63390" y="3261"/>
                  </a:lnTo>
                  <a:lnTo>
                    <a:pt x="45219" y="12509"/>
                  </a:lnTo>
                  <a:lnTo>
                    <a:pt x="32464" y="27538"/>
                  </a:lnTo>
                  <a:lnTo>
                    <a:pt x="4866" y="77163"/>
                  </a:lnTo>
                  <a:lnTo>
                    <a:pt x="0" y="114367"/>
                  </a:lnTo>
                  <a:lnTo>
                    <a:pt x="3008" y="137149"/>
                  </a:lnTo>
                  <a:lnTo>
                    <a:pt x="11364" y="155853"/>
                  </a:lnTo>
                  <a:lnTo>
                    <a:pt x="24046" y="171965"/>
                  </a:lnTo>
                  <a:lnTo>
                    <a:pt x="84832" y="213253"/>
                  </a:lnTo>
                  <a:lnTo>
                    <a:pt x="101575" y="222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96165" y="2432082"/>
              <a:ext cx="136872" cy="205314"/>
            </a:xfrm>
            <a:custGeom>
              <a:avLst/>
              <a:gdLst/>
              <a:ahLst/>
              <a:cxnLst/>
              <a:rect l="0" t="0" r="0" b="0"/>
              <a:pathLst>
                <a:path w="136872" h="205314">
                  <a:moveTo>
                    <a:pt x="0" y="42115"/>
                  </a:moveTo>
                  <a:lnTo>
                    <a:pt x="3120" y="84806"/>
                  </a:lnTo>
                  <a:lnTo>
                    <a:pt x="25194" y="144183"/>
                  </a:lnTo>
                  <a:lnTo>
                    <a:pt x="50834" y="199618"/>
                  </a:lnTo>
                  <a:lnTo>
                    <a:pt x="57286" y="204439"/>
                  </a:lnTo>
                  <a:lnTo>
                    <a:pt x="63927" y="205313"/>
                  </a:lnTo>
                  <a:lnTo>
                    <a:pt x="70695" y="203556"/>
                  </a:lnTo>
                  <a:lnTo>
                    <a:pt x="76376" y="197705"/>
                  </a:lnTo>
                  <a:lnTo>
                    <a:pt x="101395" y="136820"/>
                  </a:lnTo>
                  <a:lnTo>
                    <a:pt x="115738" y="88508"/>
                  </a:lnTo>
                  <a:lnTo>
                    <a:pt x="132181" y="2534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075150" y="2425953"/>
              <a:ext cx="128062" cy="192530"/>
            </a:xfrm>
            <a:custGeom>
              <a:avLst/>
              <a:gdLst/>
              <a:ahLst/>
              <a:cxnLst/>
              <a:rect l="0" t="0" r="0" b="0"/>
              <a:pathLst>
                <a:path w="128062" h="192530">
                  <a:moveTo>
                    <a:pt x="0" y="121943"/>
                  </a:moveTo>
                  <a:lnTo>
                    <a:pt x="42692" y="118824"/>
                  </a:lnTo>
                  <a:lnTo>
                    <a:pt x="93662" y="102815"/>
                  </a:lnTo>
                  <a:lnTo>
                    <a:pt x="110258" y="91605"/>
                  </a:lnTo>
                  <a:lnTo>
                    <a:pt x="122313" y="72584"/>
                  </a:lnTo>
                  <a:lnTo>
                    <a:pt x="127166" y="60961"/>
                  </a:lnTo>
                  <a:lnTo>
                    <a:pt x="128061" y="50873"/>
                  </a:lnTo>
                  <a:lnTo>
                    <a:pt x="122816" y="33424"/>
                  </a:lnTo>
                  <a:lnTo>
                    <a:pt x="101121" y="10447"/>
                  </a:lnTo>
                  <a:lnTo>
                    <a:pt x="79258" y="2199"/>
                  </a:lnTo>
                  <a:lnTo>
                    <a:pt x="66876" y="0"/>
                  </a:lnTo>
                  <a:lnTo>
                    <a:pt x="56283" y="2043"/>
                  </a:lnTo>
                  <a:lnTo>
                    <a:pt x="38273" y="13672"/>
                  </a:lnTo>
                  <a:lnTo>
                    <a:pt x="20569" y="39950"/>
                  </a:lnTo>
                  <a:lnTo>
                    <a:pt x="5276" y="81440"/>
                  </a:lnTo>
                  <a:lnTo>
                    <a:pt x="2733" y="118781"/>
                  </a:lnTo>
                  <a:lnTo>
                    <a:pt x="6284" y="141595"/>
                  </a:lnTo>
                  <a:lnTo>
                    <a:pt x="14882" y="160313"/>
                  </a:lnTo>
                  <a:lnTo>
                    <a:pt x="20450" y="168580"/>
                  </a:lnTo>
                  <a:lnTo>
                    <a:pt x="35995" y="180885"/>
                  </a:lnTo>
                  <a:lnTo>
                    <a:pt x="55772" y="189084"/>
                  </a:lnTo>
                  <a:lnTo>
                    <a:pt x="88535" y="192529"/>
                  </a:lnTo>
                  <a:lnTo>
                    <a:pt x="94118" y="191227"/>
                  </a:lnTo>
                  <a:lnTo>
                    <a:pt x="105285" y="185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285720" y="2411026"/>
              <a:ext cx="115815" cy="174165"/>
            </a:xfrm>
            <a:custGeom>
              <a:avLst/>
              <a:gdLst/>
              <a:ahLst/>
              <a:cxnLst/>
              <a:rect l="0" t="0" r="0" b="0"/>
              <a:pathLst>
                <a:path w="115815" h="174165">
                  <a:moveTo>
                    <a:pt x="0" y="94756"/>
                  </a:moveTo>
                  <a:lnTo>
                    <a:pt x="0" y="117113"/>
                  </a:lnTo>
                  <a:lnTo>
                    <a:pt x="11178" y="147783"/>
                  </a:lnTo>
                  <a:lnTo>
                    <a:pt x="29308" y="173509"/>
                  </a:lnTo>
                  <a:lnTo>
                    <a:pt x="31237" y="174164"/>
                  </a:lnTo>
                  <a:lnTo>
                    <a:pt x="13525" y="111898"/>
                  </a:lnTo>
                  <a:lnTo>
                    <a:pt x="14536" y="75659"/>
                  </a:lnTo>
                  <a:lnTo>
                    <a:pt x="20499" y="54683"/>
                  </a:lnTo>
                  <a:lnTo>
                    <a:pt x="30947" y="37561"/>
                  </a:lnTo>
                  <a:lnTo>
                    <a:pt x="55572" y="14768"/>
                  </a:lnTo>
                  <a:lnTo>
                    <a:pt x="78121" y="656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495477" y="2389969"/>
              <a:ext cx="117150" cy="182774"/>
            </a:xfrm>
            <a:custGeom>
              <a:avLst/>
              <a:gdLst/>
              <a:ahLst/>
              <a:cxnLst/>
              <a:rect l="0" t="0" r="0" b="0"/>
              <a:pathLst>
                <a:path w="117150" h="182774">
                  <a:moveTo>
                    <a:pt x="74512" y="0"/>
                  </a:moveTo>
                  <a:lnTo>
                    <a:pt x="52156" y="0"/>
                  </a:lnTo>
                  <a:lnTo>
                    <a:pt x="21485" y="11178"/>
                  </a:lnTo>
                  <a:lnTo>
                    <a:pt x="6881" y="26025"/>
                  </a:lnTo>
                  <a:lnTo>
                    <a:pt x="1349" y="34897"/>
                  </a:lnTo>
                  <a:lnTo>
                    <a:pt x="0" y="43152"/>
                  </a:lnTo>
                  <a:lnTo>
                    <a:pt x="1441" y="50994"/>
                  </a:lnTo>
                  <a:lnTo>
                    <a:pt x="4741" y="58563"/>
                  </a:lnTo>
                  <a:lnTo>
                    <a:pt x="17766" y="70091"/>
                  </a:lnTo>
                  <a:lnTo>
                    <a:pt x="72066" y="90771"/>
                  </a:lnTo>
                  <a:lnTo>
                    <a:pt x="94482" y="98054"/>
                  </a:lnTo>
                  <a:lnTo>
                    <a:pt x="109904" y="111430"/>
                  </a:lnTo>
                  <a:lnTo>
                    <a:pt x="115654" y="119910"/>
                  </a:lnTo>
                  <a:lnTo>
                    <a:pt x="117149" y="129073"/>
                  </a:lnTo>
                  <a:lnTo>
                    <a:pt x="112569" y="148612"/>
                  </a:lnTo>
                  <a:lnTo>
                    <a:pt x="99615" y="162756"/>
                  </a:lnTo>
                  <a:lnTo>
                    <a:pt x="62703" y="181368"/>
                  </a:lnTo>
                  <a:lnTo>
                    <a:pt x="48597" y="182773"/>
                  </a:lnTo>
                  <a:lnTo>
                    <a:pt x="3239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685803" y="2396830"/>
              <a:ext cx="121487" cy="182652"/>
            </a:xfrm>
            <a:custGeom>
              <a:avLst/>
              <a:gdLst/>
              <a:ahLst/>
              <a:cxnLst/>
              <a:rect l="0" t="0" r="0" b="0"/>
              <a:pathLst>
                <a:path w="121487" h="182652">
                  <a:moveTo>
                    <a:pt x="0" y="77367"/>
                  </a:moveTo>
                  <a:lnTo>
                    <a:pt x="37478" y="69033"/>
                  </a:lnTo>
                  <a:lnTo>
                    <a:pt x="83312" y="61682"/>
                  </a:lnTo>
                  <a:lnTo>
                    <a:pt x="109953" y="46723"/>
                  </a:lnTo>
                  <a:lnTo>
                    <a:pt x="115416" y="38220"/>
                  </a:lnTo>
                  <a:lnTo>
                    <a:pt x="121486" y="16294"/>
                  </a:lnTo>
                  <a:lnTo>
                    <a:pt x="118425" y="8576"/>
                  </a:lnTo>
                  <a:lnTo>
                    <a:pt x="111705" y="3430"/>
                  </a:lnTo>
                  <a:lnTo>
                    <a:pt x="102546" y="0"/>
                  </a:lnTo>
                  <a:lnTo>
                    <a:pt x="92930" y="52"/>
                  </a:lnTo>
                  <a:lnTo>
                    <a:pt x="72888" y="6350"/>
                  </a:lnTo>
                  <a:lnTo>
                    <a:pt x="47463" y="23049"/>
                  </a:lnTo>
                  <a:lnTo>
                    <a:pt x="25111" y="53994"/>
                  </a:lnTo>
                  <a:lnTo>
                    <a:pt x="9261" y="87209"/>
                  </a:lnTo>
                  <a:lnTo>
                    <a:pt x="7235" y="108647"/>
                  </a:lnTo>
                  <a:lnTo>
                    <a:pt x="11404" y="128704"/>
                  </a:lnTo>
                  <a:lnTo>
                    <a:pt x="33145" y="160643"/>
                  </a:lnTo>
                  <a:lnTo>
                    <a:pt x="39644" y="167979"/>
                  </a:lnTo>
                  <a:lnTo>
                    <a:pt x="59344" y="176130"/>
                  </a:lnTo>
                  <a:lnTo>
                    <a:pt x="94756" y="182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902361" y="2230043"/>
              <a:ext cx="151940" cy="370668"/>
            </a:xfrm>
            <a:custGeom>
              <a:avLst/>
              <a:gdLst/>
              <a:ahLst/>
              <a:cxnLst/>
              <a:rect l="0" t="0" r="0" b="0"/>
              <a:pathLst>
                <a:path w="151940" h="370668">
                  <a:moveTo>
                    <a:pt x="88769" y="254682"/>
                  </a:moveTo>
                  <a:lnTo>
                    <a:pt x="94357" y="237914"/>
                  </a:lnTo>
                  <a:lnTo>
                    <a:pt x="93664" y="230635"/>
                  </a:lnTo>
                  <a:lnTo>
                    <a:pt x="86655" y="216309"/>
                  </a:lnTo>
                  <a:lnTo>
                    <a:pt x="80340" y="212722"/>
                  </a:lnTo>
                  <a:lnTo>
                    <a:pt x="63965" y="211857"/>
                  </a:lnTo>
                  <a:lnTo>
                    <a:pt x="48108" y="218491"/>
                  </a:lnTo>
                  <a:lnTo>
                    <a:pt x="40605" y="223536"/>
                  </a:lnTo>
                  <a:lnTo>
                    <a:pt x="29147" y="238499"/>
                  </a:lnTo>
                  <a:lnTo>
                    <a:pt x="4852" y="297224"/>
                  </a:lnTo>
                  <a:lnTo>
                    <a:pt x="0" y="318043"/>
                  </a:lnTo>
                  <a:lnTo>
                    <a:pt x="1742" y="338995"/>
                  </a:lnTo>
                  <a:lnTo>
                    <a:pt x="9536" y="356885"/>
                  </a:lnTo>
                  <a:lnTo>
                    <a:pt x="14889" y="364931"/>
                  </a:lnTo>
                  <a:lnTo>
                    <a:pt x="23138" y="369126"/>
                  </a:lnTo>
                  <a:lnTo>
                    <a:pt x="44782" y="370667"/>
                  </a:lnTo>
                  <a:lnTo>
                    <a:pt x="63760" y="364332"/>
                  </a:lnTo>
                  <a:lnTo>
                    <a:pt x="72096" y="359368"/>
                  </a:lnTo>
                  <a:lnTo>
                    <a:pt x="95007" y="330024"/>
                  </a:lnTo>
                  <a:lnTo>
                    <a:pt x="122539" y="275847"/>
                  </a:lnTo>
                  <a:lnTo>
                    <a:pt x="135300" y="221179"/>
                  </a:lnTo>
                  <a:lnTo>
                    <a:pt x="139600" y="167416"/>
                  </a:lnTo>
                  <a:lnTo>
                    <a:pt x="140875" y="115612"/>
                  </a:lnTo>
                  <a:lnTo>
                    <a:pt x="138186" y="55593"/>
                  </a:lnTo>
                  <a:lnTo>
                    <a:pt x="126736" y="4266"/>
                  </a:lnTo>
                  <a:lnTo>
                    <a:pt x="122269" y="0"/>
                  </a:lnTo>
                  <a:lnTo>
                    <a:pt x="116951" y="666"/>
                  </a:lnTo>
                  <a:lnTo>
                    <a:pt x="111066" y="4620"/>
                  </a:lnTo>
                  <a:lnTo>
                    <a:pt x="104527" y="27730"/>
                  </a:lnTo>
                  <a:lnTo>
                    <a:pt x="103966" y="73963"/>
                  </a:lnTo>
                  <a:lnTo>
                    <a:pt x="104970" y="120417"/>
                  </a:lnTo>
                  <a:lnTo>
                    <a:pt x="104097" y="171226"/>
                  </a:lnTo>
                  <a:lnTo>
                    <a:pt x="108129" y="220206"/>
                  </a:lnTo>
                  <a:lnTo>
                    <a:pt x="115561" y="267473"/>
                  </a:lnTo>
                  <a:lnTo>
                    <a:pt x="133446" y="330258"/>
                  </a:lnTo>
                  <a:lnTo>
                    <a:pt x="151939" y="370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276875" y="3305948"/>
            <a:ext cx="1502649" cy="418658"/>
            <a:chOff x="1276875" y="3305948"/>
            <a:chExt cx="1502649" cy="418658"/>
          </a:xfrm>
        </p:grpSpPr>
        <p:sp>
          <p:nvSpPr>
            <p:cNvPr id="116" name="Freeform 115"/>
            <p:cNvSpPr/>
            <p:nvPr/>
          </p:nvSpPr>
          <p:spPr>
            <a:xfrm>
              <a:off x="1276875" y="3379647"/>
              <a:ext cx="228701" cy="344959"/>
            </a:xfrm>
            <a:custGeom>
              <a:avLst/>
              <a:gdLst/>
              <a:ahLst/>
              <a:cxnLst/>
              <a:rect l="0" t="0" r="0" b="0"/>
              <a:pathLst>
                <a:path w="228701" h="344959">
                  <a:moveTo>
                    <a:pt x="18130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3529" y="103556"/>
                  </a:lnTo>
                  <a:lnTo>
                    <a:pt x="6395" y="154946"/>
                  </a:lnTo>
                  <a:lnTo>
                    <a:pt x="7244" y="207217"/>
                  </a:lnTo>
                  <a:lnTo>
                    <a:pt x="295" y="268876"/>
                  </a:lnTo>
                  <a:lnTo>
                    <a:pt x="829" y="322996"/>
                  </a:lnTo>
                  <a:lnTo>
                    <a:pt x="3086" y="334654"/>
                  </a:lnTo>
                  <a:lnTo>
                    <a:pt x="9271" y="341256"/>
                  </a:lnTo>
                  <a:lnTo>
                    <a:pt x="18073" y="344487"/>
                  </a:lnTo>
                  <a:lnTo>
                    <a:pt x="39161" y="344958"/>
                  </a:lnTo>
                  <a:lnTo>
                    <a:pt x="91826" y="332614"/>
                  </a:lnTo>
                  <a:lnTo>
                    <a:pt x="152804" y="324085"/>
                  </a:lnTo>
                  <a:lnTo>
                    <a:pt x="211080" y="316939"/>
                  </a:lnTo>
                  <a:lnTo>
                    <a:pt x="22870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368704" y="3474404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4062" y="17958"/>
                  </a:lnTo>
                  <a:lnTo>
                    <a:pt x="1937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05533" y="3305948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27233" y="24024"/>
                  </a:lnTo>
                  <a:lnTo>
                    <a:pt x="73182" y="33211"/>
                  </a:lnTo>
                  <a:lnTo>
                    <a:pt x="10238" y="4966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621388" y="3569160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0"/>
                  </a:moveTo>
                  <a:lnTo>
                    <a:pt x="72228" y="42662"/>
                  </a:lnTo>
                  <a:lnTo>
                    <a:pt x="44798" y="6645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74031" y="3558632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115813"/>
                  </a:moveTo>
                  <a:lnTo>
                    <a:pt x="87304" y="91767"/>
                  </a:lnTo>
                  <a:lnTo>
                    <a:pt x="32073" y="33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95129" y="34954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26715" y="3663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449821" y="3305948"/>
              <a:ext cx="319174" cy="231628"/>
            </a:xfrm>
            <a:custGeom>
              <a:avLst/>
              <a:gdLst/>
              <a:ahLst/>
              <a:cxnLst/>
              <a:rect l="0" t="0" r="0" b="0"/>
              <a:pathLst>
                <a:path w="319174" h="231628">
                  <a:moveTo>
                    <a:pt x="245474" y="0"/>
                  </a:moveTo>
                  <a:lnTo>
                    <a:pt x="182141" y="63333"/>
                  </a:lnTo>
                  <a:lnTo>
                    <a:pt x="128722" y="105299"/>
                  </a:lnTo>
                  <a:lnTo>
                    <a:pt x="66407" y="139067"/>
                  </a:lnTo>
                  <a:lnTo>
                    <a:pt x="11645" y="176058"/>
                  </a:lnTo>
                  <a:lnTo>
                    <a:pt x="1850" y="180543"/>
                  </a:lnTo>
                  <a:lnTo>
                    <a:pt x="0" y="183533"/>
                  </a:lnTo>
                  <a:lnTo>
                    <a:pt x="3446" y="185526"/>
                  </a:lnTo>
                  <a:lnTo>
                    <a:pt x="60016" y="197496"/>
                  </a:lnTo>
                  <a:lnTo>
                    <a:pt x="119449" y="206942"/>
                  </a:lnTo>
                  <a:lnTo>
                    <a:pt x="180727" y="215681"/>
                  </a:lnTo>
                  <a:lnTo>
                    <a:pt x="237857" y="228718"/>
                  </a:lnTo>
                  <a:lnTo>
                    <a:pt x="300840" y="231244"/>
                  </a:lnTo>
                  <a:lnTo>
                    <a:pt x="31917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505782" y="3622237"/>
              <a:ext cx="273742" cy="10095"/>
            </a:xfrm>
            <a:custGeom>
              <a:avLst/>
              <a:gdLst/>
              <a:ahLst/>
              <a:cxnLst/>
              <a:rect l="0" t="0" r="0" b="0"/>
              <a:pathLst>
                <a:path w="273742" h="10095">
                  <a:moveTo>
                    <a:pt x="273741" y="10094"/>
                  </a:moveTo>
                  <a:lnTo>
                    <a:pt x="236263" y="1761"/>
                  </a:lnTo>
                  <a:lnTo>
                    <a:pt x="184840" y="0"/>
                  </a:lnTo>
                  <a:lnTo>
                    <a:pt x="123993" y="7956"/>
                  </a:lnTo>
                  <a:lnTo>
                    <a:pt x="64137" y="9672"/>
                  </a:lnTo>
                  <a:lnTo>
                    <a:pt x="36694" y="9906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3590217" y="3242777"/>
            <a:ext cx="2137286" cy="354653"/>
            <a:chOff x="3590217" y="3242777"/>
            <a:chExt cx="2137286" cy="354653"/>
          </a:xfrm>
        </p:grpSpPr>
        <p:sp>
          <p:nvSpPr>
            <p:cNvPr id="126" name="Freeform 125"/>
            <p:cNvSpPr/>
            <p:nvPr/>
          </p:nvSpPr>
          <p:spPr>
            <a:xfrm>
              <a:off x="3590217" y="3242777"/>
              <a:ext cx="172207" cy="354653"/>
            </a:xfrm>
            <a:custGeom>
              <a:avLst/>
              <a:gdLst/>
              <a:ahLst/>
              <a:cxnLst/>
              <a:rect l="0" t="0" r="0" b="0"/>
              <a:pathLst>
                <a:path w="172207" h="354653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723" y="175244"/>
                  </a:lnTo>
                  <a:lnTo>
                    <a:pt x="18669" y="234701"/>
                  </a:lnTo>
                  <a:lnTo>
                    <a:pt x="26175" y="291246"/>
                  </a:lnTo>
                  <a:lnTo>
                    <a:pt x="30517" y="335257"/>
                  </a:lnTo>
                  <a:lnTo>
                    <a:pt x="31111" y="327598"/>
                  </a:lnTo>
                  <a:lnTo>
                    <a:pt x="23190" y="271590"/>
                  </a:lnTo>
                  <a:lnTo>
                    <a:pt x="24345" y="245879"/>
                  </a:lnTo>
                  <a:lnTo>
                    <a:pt x="38149" y="212843"/>
                  </a:lnTo>
                  <a:lnTo>
                    <a:pt x="50491" y="195592"/>
                  </a:lnTo>
                  <a:lnTo>
                    <a:pt x="66894" y="183246"/>
                  </a:lnTo>
                  <a:lnTo>
                    <a:pt x="76182" y="178316"/>
                  </a:lnTo>
                  <a:lnTo>
                    <a:pt x="85883" y="177369"/>
                  </a:lnTo>
                  <a:lnTo>
                    <a:pt x="106020" y="182556"/>
                  </a:lnTo>
                  <a:lnTo>
                    <a:pt x="137089" y="198629"/>
                  </a:lnTo>
                  <a:lnTo>
                    <a:pt x="151785" y="217742"/>
                  </a:lnTo>
                  <a:lnTo>
                    <a:pt x="170753" y="262549"/>
                  </a:lnTo>
                  <a:lnTo>
                    <a:pt x="172206" y="283975"/>
                  </a:lnTo>
                  <a:lnTo>
                    <a:pt x="163608" y="326325"/>
                  </a:lnTo>
                  <a:lnTo>
                    <a:pt x="158205" y="334533"/>
                  </a:lnTo>
                  <a:lnTo>
                    <a:pt x="142843" y="346773"/>
                  </a:lnTo>
                  <a:lnTo>
                    <a:pt x="108875" y="354652"/>
                  </a:lnTo>
                  <a:lnTo>
                    <a:pt x="85823" y="350255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815310" y="3403760"/>
              <a:ext cx="132832" cy="175930"/>
            </a:xfrm>
            <a:custGeom>
              <a:avLst/>
              <a:gdLst/>
              <a:ahLst/>
              <a:cxnLst/>
              <a:rect l="0" t="0" r="0" b="0"/>
              <a:pathLst>
                <a:path w="132832" h="175930">
                  <a:moveTo>
                    <a:pt x="6534" y="60115"/>
                  </a:moveTo>
                  <a:lnTo>
                    <a:pt x="34090" y="67351"/>
                  </a:lnTo>
                  <a:lnTo>
                    <a:pt x="87194" y="66874"/>
                  </a:lnTo>
                  <a:lnTo>
                    <a:pt x="109063" y="60780"/>
                  </a:lnTo>
                  <a:lnTo>
                    <a:pt x="126582" y="50272"/>
                  </a:lnTo>
                  <a:lnTo>
                    <a:pt x="131020" y="43024"/>
                  </a:lnTo>
                  <a:lnTo>
                    <a:pt x="132831" y="25613"/>
                  </a:lnTo>
                  <a:lnTo>
                    <a:pt x="129337" y="18397"/>
                  </a:lnTo>
                  <a:lnTo>
                    <a:pt x="116095" y="7259"/>
                  </a:lnTo>
                  <a:lnTo>
                    <a:pt x="83321" y="0"/>
                  </a:lnTo>
                  <a:lnTo>
                    <a:pt x="63668" y="4542"/>
                  </a:lnTo>
                  <a:lnTo>
                    <a:pt x="31988" y="26521"/>
                  </a:lnTo>
                  <a:lnTo>
                    <a:pt x="10307" y="52111"/>
                  </a:lnTo>
                  <a:lnTo>
                    <a:pt x="2362" y="74885"/>
                  </a:lnTo>
                  <a:lnTo>
                    <a:pt x="0" y="99435"/>
                  </a:lnTo>
                  <a:lnTo>
                    <a:pt x="2850" y="122044"/>
                  </a:lnTo>
                  <a:lnTo>
                    <a:pt x="14256" y="140672"/>
                  </a:lnTo>
                  <a:lnTo>
                    <a:pt x="31023" y="155580"/>
                  </a:lnTo>
                  <a:lnTo>
                    <a:pt x="64144" y="171563"/>
                  </a:lnTo>
                  <a:lnTo>
                    <a:pt x="80234" y="175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007408" y="3411233"/>
              <a:ext cx="98707" cy="165151"/>
            </a:xfrm>
            <a:custGeom>
              <a:avLst/>
              <a:gdLst/>
              <a:ahLst/>
              <a:cxnLst/>
              <a:rect l="0" t="0" r="0" b="0"/>
              <a:pathLst>
                <a:path w="98707" h="165151">
                  <a:moveTo>
                    <a:pt x="77649" y="0"/>
                  </a:moveTo>
                  <a:lnTo>
                    <a:pt x="46367" y="9575"/>
                  </a:lnTo>
                  <a:lnTo>
                    <a:pt x="30210" y="20243"/>
                  </a:lnTo>
                  <a:lnTo>
                    <a:pt x="18350" y="35903"/>
                  </a:lnTo>
                  <a:lnTo>
                    <a:pt x="1205" y="74552"/>
                  </a:lnTo>
                  <a:lnTo>
                    <a:pt x="0" y="95135"/>
                  </a:lnTo>
                  <a:lnTo>
                    <a:pt x="8758" y="136945"/>
                  </a:lnTo>
                  <a:lnTo>
                    <a:pt x="14174" y="145109"/>
                  </a:lnTo>
                  <a:lnTo>
                    <a:pt x="29551" y="157299"/>
                  </a:lnTo>
                  <a:lnTo>
                    <a:pt x="63527" y="165150"/>
                  </a:lnTo>
                  <a:lnTo>
                    <a:pt x="80341" y="163867"/>
                  </a:lnTo>
                  <a:lnTo>
                    <a:pt x="9870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146150" y="3400704"/>
              <a:ext cx="124088" cy="151170"/>
            </a:xfrm>
            <a:custGeom>
              <a:avLst/>
              <a:gdLst/>
              <a:ahLst/>
              <a:cxnLst/>
              <a:rect l="0" t="0" r="0" b="0"/>
              <a:pathLst>
                <a:path w="124088" h="151170">
                  <a:moveTo>
                    <a:pt x="54720" y="31586"/>
                  </a:moveTo>
                  <a:lnTo>
                    <a:pt x="16347" y="60894"/>
                  </a:lnTo>
                  <a:lnTo>
                    <a:pt x="716" y="86673"/>
                  </a:lnTo>
                  <a:lnTo>
                    <a:pt x="0" y="96387"/>
                  </a:lnTo>
                  <a:lnTo>
                    <a:pt x="5444" y="116538"/>
                  </a:lnTo>
                  <a:lnTo>
                    <a:pt x="18781" y="130954"/>
                  </a:lnTo>
                  <a:lnTo>
                    <a:pt x="55940" y="149740"/>
                  </a:lnTo>
                  <a:lnTo>
                    <a:pt x="76319" y="151169"/>
                  </a:lnTo>
                  <a:lnTo>
                    <a:pt x="86667" y="149912"/>
                  </a:lnTo>
                  <a:lnTo>
                    <a:pt x="104404" y="139157"/>
                  </a:lnTo>
                  <a:lnTo>
                    <a:pt x="112409" y="131376"/>
                  </a:lnTo>
                  <a:lnTo>
                    <a:pt x="121304" y="110252"/>
                  </a:lnTo>
                  <a:lnTo>
                    <a:pt x="124087" y="86436"/>
                  </a:lnTo>
                  <a:lnTo>
                    <a:pt x="121425" y="64153"/>
                  </a:lnTo>
                  <a:lnTo>
                    <a:pt x="113222" y="45670"/>
                  </a:lnTo>
                  <a:lnTo>
                    <a:pt x="100608" y="29657"/>
                  </a:lnTo>
                  <a:lnTo>
                    <a:pt x="652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327212" y="3396501"/>
              <a:ext cx="221100" cy="130546"/>
            </a:xfrm>
            <a:custGeom>
              <a:avLst/>
              <a:gdLst/>
              <a:ahLst/>
              <a:cxnLst/>
              <a:rect l="0" t="0" r="0" b="0"/>
              <a:pathLst>
                <a:path w="221100" h="130546">
                  <a:moveTo>
                    <a:pt x="0" y="46317"/>
                  </a:moveTo>
                  <a:lnTo>
                    <a:pt x="17958" y="101362"/>
                  </a:lnTo>
                  <a:lnTo>
                    <a:pt x="24749" y="126154"/>
                  </a:lnTo>
                  <a:lnTo>
                    <a:pt x="27028" y="128787"/>
                  </a:lnTo>
                  <a:lnTo>
                    <a:pt x="28547" y="124694"/>
                  </a:lnTo>
                  <a:lnTo>
                    <a:pt x="29065" y="106888"/>
                  </a:lnTo>
                  <a:lnTo>
                    <a:pt x="22343" y="45325"/>
                  </a:lnTo>
                  <a:lnTo>
                    <a:pt x="27027" y="7029"/>
                  </a:lnTo>
                  <a:lnTo>
                    <a:pt x="30886" y="1408"/>
                  </a:lnTo>
                  <a:lnTo>
                    <a:pt x="35799" y="0"/>
                  </a:lnTo>
                  <a:lnTo>
                    <a:pt x="41413" y="1401"/>
                  </a:lnTo>
                  <a:lnTo>
                    <a:pt x="53891" y="12316"/>
                  </a:lnTo>
                  <a:lnTo>
                    <a:pt x="70950" y="38193"/>
                  </a:lnTo>
                  <a:lnTo>
                    <a:pt x="75376" y="47920"/>
                  </a:lnTo>
                  <a:lnTo>
                    <a:pt x="79496" y="50895"/>
                  </a:lnTo>
                  <a:lnTo>
                    <a:pt x="83413" y="49369"/>
                  </a:lnTo>
                  <a:lnTo>
                    <a:pt x="111244" y="14700"/>
                  </a:lnTo>
                  <a:lnTo>
                    <a:pt x="128990" y="3799"/>
                  </a:lnTo>
                  <a:lnTo>
                    <a:pt x="138636" y="2764"/>
                  </a:lnTo>
                  <a:lnTo>
                    <a:pt x="158712" y="7853"/>
                  </a:lnTo>
                  <a:lnTo>
                    <a:pt x="176213" y="21033"/>
                  </a:lnTo>
                  <a:lnTo>
                    <a:pt x="190621" y="38590"/>
                  </a:lnTo>
                  <a:lnTo>
                    <a:pt x="213301" y="94389"/>
                  </a:lnTo>
                  <a:lnTo>
                    <a:pt x="221099" y="130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614312" y="3378654"/>
              <a:ext cx="91927" cy="158922"/>
            </a:xfrm>
            <a:custGeom>
              <a:avLst/>
              <a:gdLst/>
              <a:ahLst/>
              <a:cxnLst/>
              <a:rect l="0" t="0" r="0" b="0"/>
              <a:pathLst>
                <a:path w="91927" h="158922">
                  <a:moveTo>
                    <a:pt x="91926" y="43107"/>
                  </a:moveTo>
                  <a:lnTo>
                    <a:pt x="91926" y="20751"/>
                  </a:lnTo>
                  <a:lnTo>
                    <a:pt x="88417" y="12995"/>
                  </a:lnTo>
                  <a:lnTo>
                    <a:pt x="75159" y="1258"/>
                  </a:lnTo>
                  <a:lnTo>
                    <a:pt x="66710" y="0"/>
                  </a:lnTo>
                  <a:lnTo>
                    <a:pt x="47963" y="4841"/>
                  </a:lnTo>
                  <a:lnTo>
                    <a:pt x="23268" y="20721"/>
                  </a:lnTo>
                  <a:lnTo>
                    <a:pt x="11499" y="36667"/>
                  </a:lnTo>
                  <a:lnTo>
                    <a:pt x="3538" y="56623"/>
                  </a:lnTo>
                  <a:lnTo>
                    <a:pt x="0" y="81089"/>
                  </a:lnTo>
                  <a:lnTo>
                    <a:pt x="4666" y="104442"/>
                  </a:lnTo>
                  <a:lnTo>
                    <a:pt x="20448" y="134200"/>
                  </a:lnTo>
                  <a:lnTo>
                    <a:pt x="26726" y="142440"/>
                  </a:lnTo>
                  <a:lnTo>
                    <a:pt x="46181" y="151596"/>
                  </a:lnTo>
                  <a:lnTo>
                    <a:pt x="81397" y="158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853440" y="3348062"/>
              <a:ext cx="130839" cy="221099"/>
            </a:xfrm>
            <a:custGeom>
              <a:avLst/>
              <a:gdLst/>
              <a:ahLst/>
              <a:cxnLst/>
              <a:rect l="0" t="0" r="0" b="0"/>
              <a:pathLst>
                <a:path w="130839" h="221099">
                  <a:moveTo>
                    <a:pt x="84425" y="0"/>
                  </a:moveTo>
                  <a:lnTo>
                    <a:pt x="41733" y="14572"/>
                  </a:lnTo>
                  <a:lnTo>
                    <a:pt x="22167" y="27533"/>
                  </a:lnTo>
                  <a:lnTo>
                    <a:pt x="5672" y="44992"/>
                  </a:lnTo>
                  <a:lnTo>
                    <a:pt x="1507" y="55731"/>
                  </a:lnTo>
                  <a:lnTo>
                    <a:pt x="0" y="80141"/>
                  </a:lnTo>
                  <a:lnTo>
                    <a:pt x="4745" y="89692"/>
                  </a:lnTo>
                  <a:lnTo>
                    <a:pt x="22495" y="103424"/>
                  </a:lnTo>
                  <a:lnTo>
                    <a:pt x="84534" y="129380"/>
                  </a:lnTo>
                  <a:lnTo>
                    <a:pt x="116043" y="145829"/>
                  </a:lnTo>
                  <a:lnTo>
                    <a:pt x="123051" y="154541"/>
                  </a:lnTo>
                  <a:lnTo>
                    <a:pt x="130838" y="176699"/>
                  </a:lnTo>
                  <a:lnTo>
                    <a:pt x="129405" y="186819"/>
                  </a:lnTo>
                  <a:lnTo>
                    <a:pt x="118454" y="204304"/>
                  </a:lnTo>
                  <a:lnTo>
                    <a:pt x="98769" y="213634"/>
                  </a:lnTo>
                  <a:lnTo>
                    <a:pt x="5283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453761" y="3253305"/>
              <a:ext cx="203310" cy="157929"/>
            </a:xfrm>
            <a:custGeom>
              <a:avLst/>
              <a:gdLst/>
              <a:ahLst/>
              <a:cxnLst/>
              <a:rect l="0" t="0" r="0" b="0"/>
              <a:pathLst>
                <a:path w="203310" h="157929">
                  <a:moveTo>
                    <a:pt x="0" y="0"/>
                  </a:moveTo>
                  <a:lnTo>
                    <a:pt x="34898" y="29309"/>
                  </a:lnTo>
                  <a:lnTo>
                    <a:pt x="95048" y="55644"/>
                  </a:lnTo>
                  <a:lnTo>
                    <a:pt x="157953" y="77164"/>
                  </a:lnTo>
                  <a:lnTo>
                    <a:pt x="195110" y="82135"/>
                  </a:lnTo>
                  <a:lnTo>
                    <a:pt x="201433" y="85173"/>
                  </a:lnTo>
                  <a:lnTo>
                    <a:pt x="203309" y="89537"/>
                  </a:lnTo>
                  <a:lnTo>
                    <a:pt x="202220" y="94787"/>
                  </a:lnTo>
                  <a:lnTo>
                    <a:pt x="196815" y="99456"/>
                  </a:lnTo>
                  <a:lnTo>
                    <a:pt x="141616" y="119018"/>
                  </a:lnTo>
                  <a:lnTo>
                    <a:pt x="84854" y="139950"/>
                  </a:lnTo>
                  <a:lnTo>
                    <a:pt x="55948" y="152601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537989" y="344281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7" y="0"/>
                  </a:lnTo>
                  <a:lnTo>
                    <a:pt x="74299" y="11453"/>
                  </a:lnTo>
                  <a:lnTo>
                    <a:pt x="1160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32538" y="3411233"/>
              <a:ext cx="84230" cy="52643"/>
            </a:xfrm>
            <a:custGeom>
              <a:avLst/>
              <a:gdLst/>
              <a:ahLst/>
              <a:cxnLst/>
              <a:rect l="0" t="0" r="0" b="0"/>
              <a:pathLst>
                <a:path w="84230" h="52643">
                  <a:moveTo>
                    <a:pt x="84229" y="0"/>
                  </a:moveTo>
                  <a:lnTo>
                    <a:pt x="47142" y="34746"/>
                  </a:lnTo>
                  <a:lnTo>
                    <a:pt x="15682" y="4876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695295" y="3895544"/>
            <a:ext cx="3126965" cy="905451"/>
            <a:chOff x="2695295" y="3895544"/>
            <a:chExt cx="3126965" cy="905451"/>
          </a:xfrm>
        </p:grpSpPr>
        <p:sp>
          <p:nvSpPr>
            <p:cNvPr id="137" name="Freeform 136"/>
            <p:cNvSpPr/>
            <p:nvPr/>
          </p:nvSpPr>
          <p:spPr>
            <a:xfrm>
              <a:off x="2695295" y="4021886"/>
              <a:ext cx="184453" cy="189514"/>
            </a:xfrm>
            <a:custGeom>
              <a:avLst/>
              <a:gdLst/>
              <a:ahLst/>
              <a:cxnLst/>
              <a:rect l="0" t="0" r="0" b="0"/>
              <a:pathLst>
                <a:path w="184453" h="189514">
                  <a:moveTo>
                    <a:pt x="0" y="0"/>
                  </a:moveTo>
                  <a:lnTo>
                    <a:pt x="37086" y="34747"/>
                  </a:lnTo>
                  <a:lnTo>
                    <a:pt x="95239" y="59323"/>
                  </a:lnTo>
                  <a:lnTo>
                    <a:pt x="157970" y="80688"/>
                  </a:lnTo>
                  <a:lnTo>
                    <a:pt x="179003" y="87724"/>
                  </a:lnTo>
                  <a:lnTo>
                    <a:pt x="183676" y="93577"/>
                  </a:lnTo>
                  <a:lnTo>
                    <a:pt x="184452" y="100989"/>
                  </a:lnTo>
                  <a:lnTo>
                    <a:pt x="182629" y="109440"/>
                  </a:lnTo>
                  <a:lnTo>
                    <a:pt x="177905" y="116244"/>
                  </a:lnTo>
                  <a:lnTo>
                    <a:pt x="123467" y="155346"/>
                  </a:lnTo>
                  <a:lnTo>
                    <a:pt x="66038" y="178758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68994" y="4295626"/>
              <a:ext cx="178986" cy="42116"/>
            </a:xfrm>
            <a:custGeom>
              <a:avLst/>
              <a:gdLst/>
              <a:ahLst/>
              <a:cxnLst/>
              <a:rect l="0" t="0" r="0" b="0"/>
              <a:pathLst>
                <a:path w="178986" h="42116">
                  <a:moveTo>
                    <a:pt x="178985" y="0"/>
                  </a:moveTo>
                  <a:lnTo>
                    <a:pt x="136293" y="3120"/>
                  </a:lnTo>
                  <a:lnTo>
                    <a:pt x="82983" y="17959"/>
                  </a:lnTo>
                  <a:lnTo>
                    <a:pt x="22511" y="3515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527046" y="3949364"/>
              <a:ext cx="1776773" cy="293621"/>
            </a:xfrm>
            <a:custGeom>
              <a:avLst/>
              <a:gdLst/>
              <a:ahLst/>
              <a:cxnLst/>
              <a:rect l="0" t="0" r="0" b="0"/>
              <a:pathLst>
                <a:path w="1776773" h="293621">
                  <a:moveTo>
                    <a:pt x="0" y="209392"/>
                  </a:moveTo>
                  <a:lnTo>
                    <a:pt x="53875" y="227350"/>
                  </a:lnTo>
                  <a:lnTo>
                    <a:pt x="98120" y="237939"/>
                  </a:lnTo>
                  <a:lnTo>
                    <a:pt x="151573" y="240378"/>
                  </a:lnTo>
                  <a:lnTo>
                    <a:pt x="198809" y="240800"/>
                  </a:lnTo>
                  <a:lnTo>
                    <a:pt x="249849" y="240925"/>
                  </a:lnTo>
                  <a:lnTo>
                    <a:pt x="311092" y="233732"/>
                  </a:lnTo>
                  <a:lnTo>
                    <a:pt x="368250" y="231097"/>
                  </a:lnTo>
                  <a:lnTo>
                    <a:pt x="424601" y="224988"/>
                  </a:lnTo>
                  <a:lnTo>
                    <a:pt x="488028" y="212516"/>
                  </a:lnTo>
                  <a:lnTo>
                    <a:pt x="546830" y="201907"/>
                  </a:lnTo>
                  <a:lnTo>
                    <a:pt x="597916" y="193876"/>
                  </a:lnTo>
                  <a:lnTo>
                    <a:pt x="651378" y="188260"/>
                  </a:lnTo>
                  <a:lnTo>
                    <a:pt x="713931" y="177098"/>
                  </a:lnTo>
                  <a:lnTo>
                    <a:pt x="771693" y="163629"/>
                  </a:lnTo>
                  <a:lnTo>
                    <a:pt x="833895" y="149322"/>
                  </a:lnTo>
                  <a:lnTo>
                    <a:pt x="888327" y="146834"/>
                  </a:lnTo>
                  <a:lnTo>
                    <a:pt x="949816" y="137969"/>
                  </a:lnTo>
                  <a:lnTo>
                    <a:pt x="1009751" y="130553"/>
                  </a:lnTo>
                  <a:lnTo>
                    <a:pt x="1069510" y="125059"/>
                  </a:lnTo>
                  <a:lnTo>
                    <a:pt x="1126374" y="117041"/>
                  </a:lnTo>
                  <a:lnTo>
                    <a:pt x="1182667" y="115111"/>
                  </a:lnTo>
                  <a:lnTo>
                    <a:pt x="1238847" y="121965"/>
                  </a:lnTo>
                  <a:lnTo>
                    <a:pt x="1295005" y="124533"/>
                  </a:lnTo>
                  <a:lnTo>
                    <a:pt x="1351157" y="125040"/>
                  </a:lnTo>
                  <a:lnTo>
                    <a:pt x="1414545" y="126310"/>
                  </a:lnTo>
                  <a:lnTo>
                    <a:pt x="1476459" y="133492"/>
                  </a:lnTo>
                  <a:lnTo>
                    <a:pt x="1539078" y="140847"/>
                  </a:lnTo>
                  <a:lnTo>
                    <a:pt x="1597678" y="152395"/>
                  </a:lnTo>
                  <a:lnTo>
                    <a:pt x="1646079" y="155460"/>
                  </a:lnTo>
                  <a:lnTo>
                    <a:pt x="1704948" y="156495"/>
                  </a:lnTo>
                  <a:lnTo>
                    <a:pt x="1719209" y="156580"/>
                  </a:lnTo>
                  <a:lnTo>
                    <a:pt x="1727546" y="153127"/>
                  </a:lnTo>
                  <a:lnTo>
                    <a:pt x="1731935" y="147316"/>
                  </a:lnTo>
                  <a:lnTo>
                    <a:pt x="1733691" y="139932"/>
                  </a:lnTo>
                  <a:lnTo>
                    <a:pt x="1729403" y="122369"/>
                  </a:lnTo>
                  <a:lnTo>
                    <a:pt x="1718528" y="104035"/>
                  </a:lnTo>
                  <a:lnTo>
                    <a:pt x="1656782" y="44580"/>
                  </a:lnTo>
                  <a:lnTo>
                    <a:pt x="1595259" y="0"/>
                  </a:lnTo>
                  <a:lnTo>
                    <a:pt x="1594610" y="777"/>
                  </a:lnTo>
                  <a:lnTo>
                    <a:pt x="1637195" y="52168"/>
                  </a:lnTo>
                  <a:lnTo>
                    <a:pt x="1695552" y="104077"/>
                  </a:lnTo>
                  <a:lnTo>
                    <a:pt x="1737294" y="131874"/>
                  </a:lnTo>
                  <a:lnTo>
                    <a:pt x="1765696" y="148209"/>
                  </a:lnTo>
                  <a:lnTo>
                    <a:pt x="1773745" y="154566"/>
                  </a:lnTo>
                  <a:lnTo>
                    <a:pt x="1776772" y="162312"/>
                  </a:lnTo>
                  <a:lnTo>
                    <a:pt x="1776450" y="170987"/>
                  </a:lnTo>
                  <a:lnTo>
                    <a:pt x="1769854" y="188814"/>
                  </a:lnTo>
                  <a:lnTo>
                    <a:pt x="1726325" y="243920"/>
                  </a:lnTo>
                  <a:lnTo>
                    <a:pt x="1702394" y="270316"/>
                  </a:lnTo>
                  <a:lnTo>
                    <a:pt x="1674031" y="293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39621" y="3895544"/>
              <a:ext cx="187882" cy="189514"/>
            </a:xfrm>
            <a:custGeom>
              <a:avLst/>
              <a:gdLst/>
              <a:ahLst/>
              <a:cxnLst/>
              <a:rect l="0" t="0" r="0" b="0"/>
              <a:pathLst>
                <a:path w="187882" h="189514">
                  <a:moveTo>
                    <a:pt x="156296" y="0"/>
                  </a:moveTo>
                  <a:lnTo>
                    <a:pt x="97517" y="45781"/>
                  </a:lnTo>
                  <a:lnTo>
                    <a:pt x="42231" y="86834"/>
                  </a:lnTo>
                  <a:lnTo>
                    <a:pt x="2570" y="122713"/>
                  </a:lnTo>
                  <a:lnTo>
                    <a:pt x="0" y="129772"/>
                  </a:lnTo>
                  <a:lnTo>
                    <a:pt x="626" y="136817"/>
                  </a:lnTo>
                  <a:lnTo>
                    <a:pt x="3383" y="143854"/>
                  </a:lnTo>
                  <a:lnTo>
                    <a:pt x="15805" y="154792"/>
                  </a:lnTo>
                  <a:lnTo>
                    <a:pt x="34194" y="162383"/>
                  </a:lnTo>
                  <a:lnTo>
                    <a:pt x="97655" y="173246"/>
                  </a:lnTo>
                  <a:lnTo>
                    <a:pt x="156714" y="179020"/>
                  </a:lnTo>
                  <a:lnTo>
                    <a:pt x="18788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632746" y="4169285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6" y="9064"/>
                  </a:lnTo>
                  <a:lnTo>
                    <a:pt x="71180" y="21788"/>
                  </a:lnTo>
                  <a:lnTo>
                    <a:pt x="33958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797322" y="4569367"/>
              <a:ext cx="203300" cy="231628"/>
            </a:xfrm>
            <a:custGeom>
              <a:avLst/>
              <a:gdLst/>
              <a:ahLst/>
              <a:cxnLst/>
              <a:rect l="0" t="0" r="0" b="0"/>
              <a:pathLst>
                <a:path w="203300" h="231628">
                  <a:moveTo>
                    <a:pt x="182242" y="0"/>
                  </a:moveTo>
                  <a:lnTo>
                    <a:pt x="124677" y="56396"/>
                  </a:lnTo>
                  <a:lnTo>
                    <a:pt x="70720" y="91280"/>
                  </a:lnTo>
                  <a:lnTo>
                    <a:pt x="14352" y="114894"/>
                  </a:lnTo>
                  <a:lnTo>
                    <a:pt x="3635" y="118710"/>
                  </a:lnTo>
                  <a:lnTo>
                    <a:pt x="0" y="122424"/>
                  </a:lnTo>
                  <a:lnTo>
                    <a:pt x="1086" y="126070"/>
                  </a:lnTo>
                  <a:lnTo>
                    <a:pt x="31265" y="151090"/>
                  </a:lnTo>
                  <a:lnTo>
                    <a:pt x="86783" y="177117"/>
                  </a:lnTo>
                  <a:lnTo>
                    <a:pt x="140036" y="207667"/>
                  </a:lnTo>
                  <a:lnTo>
                    <a:pt x="20329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3369119" y="4411440"/>
            <a:ext cx="2470480" cy="347441"/>
            <a:chOff x="3369119" y="4411440"/>
            <a:chExt cx="2470480" cy="347441"/>
          </a:xfrm>
        </p:grpSpPr>
        <p:sp>
          <p:nvSpPr>
            <p:cNvPr id="144" name="Freeform 143"/>
            <p:cNvSpPr/>
            <p:nvPr/>
          </p:nvSpPr>
          <p:spPr>
            <a:xfrm>
              <a:off x="3369119" y="4471225"/>
              <a:ext cx="1918396" cy="192900"/>
            </a:xfrm>
            <a:custGeom>
              <a:avLst/>
              <a:gdLst/>
              <a:ahLst/>
              <a:cxnLst/>
              <a:rect l="0" t="0" r="0" b="0"/>
              <a:pathLst>
                <a:path w="1918396" h="192900">
                  <a:moveTo>
                    <a:pt x="0" y="171842"/>
                  </a:moveTo>
                  <a:lnTo>
                    <a:pt x="16767" y="166253"/>
                  </a:lnTo>
                  <a:lnTo>
                    <a:pt x="34358" y="166628"/>
                  </a:lnTo>
                  <a:lnTo>
                    <a:pt x="92998" y="171155"/>
                  </a:lnTo>
                  <a:lnTo>
                    <a:pt x="147745" y="171706"/>
                  </a:lnTo>
                  <a:lnTo>
                    <a:pt x="203619" y="177404"/>
                  </a:lnTo>
                  <a:lnTo>
                    <a:pt x="259716" y="181390"/>
                  </a:lnTo>
                  <a:lnTo>
                    <a:pt x="318977" y="182177"/>
                  </a:lnTo>
                  <a:lnTo>
                    <a:pt x="381072" y="182332"/>
                  </a:lnTo>
                  <a:lnTo>
                    <a:pt x="438398" y="183533"/>
                  </a:lnTo>
                  <a:lnTo>
                    <a:pt x="494782" y="190702"/>
                  </a:lnTo>
                  <a:lnTo>
                    <a:pt x="550980" y="192465"/>
                  </a:lnTo>
                  <a:lnTo>
                    <a:pt x="614376" y="191643"/>
                  </a:lnTo>
                  <a:lnTo>
                    <a:pt x="673173" y="187668"/>
                  </a:lnTo>
                  <a:lnTo>
                    <a:pt x="729847" y="191866"/>
                  </a:lnTo>
                  <a:lnTo>
                    <a:pt x="787272" y="192695"/>
                  </a:lnTo>
                  <a:lnTo>
                    <a:pt x="836640" y="191669"/>
                  </a:lnTo>
                  <a:lnTo>
                    <a:pt x="887142" y="185646"/>
                  </a:lnTo>
                  <a:lnTo>
                    <a:pt x="949841" y="183018"/>
                  </a:lnTo>
                  <a:lnTo>
                    <a:pt x="1012615" y="182498"/>
                  </a:lnTo>
                  <a:lnTo>
                    <a:pt x="1061465" y="176819"/>
                  </a:lnTo>
                  <a:lnTo>
                    <a:pt x="1123138" y="172825"/>
                  </a:lnTo>
                  <a:lnTo>
                    <a:pt x="1172072" y="172133"/>
                  </a:lnTo>
                  <a:lnTo>
                    <a:pt x="1228001" y="168780"/>
                  </a:lnTo>
                  <a:lnTo>
                    <a:pt x="1278780" y="162789"/>
                  </a:lnTo>
                  <a:lnTo>
                    <a:pt x="1341107" y="160435"/>
                  </a:lnTo>
                  <a:lnTo>
                    <a:pt x="1399691" y="156157"/>
                  </a:lnTo>
                  <a:lnTo>
                    <a:pt x="1442226" y="156666"/>
                  </a:lnTo>
                  <a:lnTo>
                    <a:pt x="1498521" y="151947"/>
                  </a:lnTo>
                  <a:lnTo>
                    <a:pt x="1554701" y="143779"/>
                  </a:lnTo>
                  <a:lnTo>
                    <a:pt x="1610858" y="137833"/>
                  </a:lnTo>
                  <a:lnTo>
                    <a:pt x="1667012" y="131329"/>
                  </a:lnTo>
                  <a:lnTo>
                    <a:pt x="1728869" y="121606"/>
                  </a:lnTo>
                  <a:lnTo>
                    <a:pt x="1791087" y="112281"/>
                  </a:lnTo>
                  <a:lnTo>
                    <a:pt x="1851528" y="106264"/>
                  </a:lnTo>
                  <a:lnTo>
                    <a:pt x="1908873" y="99747"/>
                  </a:lnTo>
                  <a:lnTo>
                    <a:pt x="1915990" y="95702"/>
                  </a:lnTo>
                  <a:lnTo>
                    <a:pt x="1918395" y="89497"/>
                  </a:lnTo>
                  <a:lnTo>
                    <a:pt x="1917659" y="81850"/>
                  </a:lnTo>
                  <a:lnTo>
                    <a:pt x="1907482" y="67115"/>
                  </a:lnTo>
                  <a:lnTo>
                    <a:pt x="1869633" y="32705"/>
                  </a:lnTo>
                  <a:lnTo>
                    <a:pt x="1810512" y="7313"/>
                  </a:lnTo>
                  <a:lnTo>
                    <a:pt x="1789671" y="62"/>
                  </a:lnTo>
                  <a:lnTo>
                    <a:pt x="1785050" y="0"/>
                  </a:lnTo>
                  <a:lnTo>
                    <a:pt x="1784308" y="2298"/>
                  </a:lnTo>
                  <a:lnTo>
                    <a:pt x="1786153" y="6171"/>
                  </a:lnTo>
                  <a:lnTo>
                    <a:pt x="1811107" y="22798"/>
                  </a:lnTo>
                  <a:lnTo>
                    <a:pt x="1874091" y="54146"/>
                  </a:lnTo>
                  <a:lnTo>
                    <a:pt x="1900074" y="74058"/>
                  </a:lnTo>
                  <a:lnTo>
                    <a:pt x="1904275" y="82086"/>
                  </a:lnTo>
                  <a:lnTo>
                    <a:pt x="1905823" y="100365"/>
                  </a:lnTo>
                  <a:lnTo>
                    <a:pt x="1900118" y="130387"/>
                  </a:lnTo>
                  <a:lnTo>
                    <a:pt x="1874072" y="192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601160" y="4411440"/>
              <a:ext cx="238439" cy="347441"/>
            </a:xfrm>
            <a:custGeom>
              <a:avLst/>
              <a:gdLst/>
              <a:ahLst/>
              <a:cxnLst/>
              <a:rect l="0" t="0" r="0" b="0"/>
              <a:pathLst>
                <a:path w="238439" h="347441">
                  <a:moveTo>
                    <a:pt x="0" y="0"/>
                  </a:moveTo>
                  <a:lnTo>
                    <a:pt x="17981" y="24047"/>
                  </a:lnTo>
                  <a:lnTo>
                    <a:pt x="73184" y="67805"/>
                  </a:lnTo>
                  <a:lnTo>
                    <a:pt x="127375" y="118343"/>
                  </a:lnTo>
                  <a:lnTo>
                    <a:pt x="189604" y="161351"/>
                  </a:lnTo>
                  <a:lnTo>
                    <a:pt x="236579" y="196521"/>
                  </a:lnTo>
                  <a:lnTo>
                    <a:pt x="238438" y="202374"/>
                  </a:lnTo>
                  <a:lnTo>
                    <a:pt x="236168" y="207445"/>
                  </a:lnTo>
                  <a:lnTo>
                    <a:pt x="175710" y="263405"/>
                  </a:lnTo>
                  <a:lnTo>
                    <a:pt x="118646" y="313677"/>
                  </a:lnTo>
                  <a:lnTo>
                    <a:pt x="8422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937450" y="4895751"/>
            <a:ext cx="2895338" cy="400084"/>
            <a:chOff x="2937450" y="4895751"/>
            <a:chExt cx="2895338" cy="400084"/>
          </a:xfrm>
        </p:grpSpPr>
        <p:sp>
          <p:nvSpPr>
            <p:cNvPr id="147" name="Freeform 146"/>
            <p:cNvSpPr/>
            <p:nvPr/>
          </p:nvSpPr>
          <p:spPr>
            <a:xfrm>
              <a:off x="2937450" y="5032621"/>
              <a:ext cx="171275" cy="263214"/>
            </a:xfrm>
            <a:custGeom>
              <a:avLst/>
              <a:gdLst/>
              <a:ahLst/>
              <a:cxnLst/>
              <a:rect l="0" t="0" r="0" b="0"/>
              <a:pathLst>
                <a:path w="171275" h="263214">
                  <a:moveTo>
                    <a:pt x="0" y="0"/>
                  </a:moveTo>
                  <a:lnTo>
                    <a:pt x="34898" y="29309"/>
                  </a:lnTo>
                  <a:lnTo>
                    <a:pt x="89458" y="61233"/>
                  </a:lnTo>
                  <a:lnTo>
                    <a:pt x="122953" y="75595"/>
                  </a:lnTo>
                  <a:lnTo>
                    <a:pt x="162513" y="81671"/>
                  </a:lnTo>
                  <a:lnTo>
                    <a:pt x="169173" y="84863"/>
                  </a:lnTo>
                  <a:lnTo>
                    <a:pt x="171274" y="89331"/>
                  </a:lnTo>
                  <a:lnTo>
                    <a:pt x="170335" y="94649"/>
                  </a:lnTo>
                  <a:lnTo>
                    <a:pt x="137465" y="135124"/>
                  </a:lnTo>
                  <a:lnTo>
                    <a:pt x="124267" y="151302"/>
                  </a:lnTo>
                  <a:lnTo>
                    <a:pt x="83593" y="212994"/>
                  </a:lnTo>
                  <a:lnTo>
                    <a:pt x="56027" y="247574"/>
                  </a:lnTo>
                  <a:lnTo>
                    <a:pt x="45178" y="256263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295419" y="4964989"/>
              <a:ext cx="2029451" cy="203661"/>
            </a:xfrm>
            <a:custGeom>
              <a:avLst/>
              <a:gdLst/>
              <a:ahLst/>
              <a:cxnLst/>
              <a:rect l="0" t="0" r="0" b="0"/>
              <a:pathLst>
                <a:path w="2029451" h="203661">
                  <a:moveTo>
                    <a:pt x="0" y="183446"/>
                  </a:moveTo>
                  <a:lnTo>
                    <a:pt x="55045" y="200234"/>
                  </a:lnTo>
                  <a:lnTo>
                    <a:pt x="106453" y="203660"/>
                  </a:lnTo>
                  <a:lnTo>
                    <a:pt x="161668" y="198747"/>
                  </a:lnTo>
                  <a:lnTo>
                    <a:pt x="224870" y="193747"/>
                  </a:lnTo>
                  <a:lnTo>
                    <a:pt x="286748" y="182708"/>
                  </a:lnTo>
                  <a:lnTo>
                    <a:pt x="349360" y="174851"/>
                  </a:lnTo>
                  <a:lnTo>
                    <a:pt x="398182" y="173490"/>
                  </a:lnTo>
                  <a:lnTo>
                    <a:pt x="459846" y="165795"/>
                  </a:lnTo>
                  <a:lnTo>
                    <a:pt x="520899" y="159942"/>
                  </a:lnTo>
                  <a:lnTo>
                    <a:pt x="578626" y="153457"/>
                  </a:lnTo>
                  <a:lnTo>
                    <a:pt x="629110" y="146744"/>
                  </a:lnTo>
                  <a:lnTo>
                    <a:pt x="681113" y="142936"/>
                  </a:lnTo>
                  <a:lnTo>
                    <a:pt x="739155" y="141807"/>
                  </a:lnTo>
                  <a:lnTo>
                    <a:pt x="795217" y="141472"/>
                  </a:lnTo>
                  <a:lnTo>
                    <a:pt x="848872" y="135784"/>
                  </a:lnTo>
                  <a:lnTo>
                    <a:pt x="907405" y="132279"/>
                  </a:lnTo>
                  <a:lnTo>
                    <a:pt x="963612" y="131241"/>
                  </a:lnTo>
                  <a:lnTo>
                    <a:pt x="1017310" y="130933"/>
                  </a:lnTo>
                  <a:lnTo>
                    <a:pt x="1075855" y="130842"/>
                  </a:lnTo>
                  <a:lnTo>
                    <a:pt x="1132066" y="130815"/>
                  </a:lnTo>
                  <a:lnTo>
                    <a:pt x="1188990" y="123570"/>
                  </a:lnTo>
                  <a:lnTo>
                    <a:pt x="1237207" y="121251"/>
                  </a:lnTo>
                  <a:lnTo>
                    <a:pt x="1288539" y="120564"/>
                  </a:lnTo>
                  <a:lnTo>
                    <a:pt x="1340792" y="120361"/>
                  </a:lnTo>
                  <a:lnTo>
                    <a:pt x="1393320" y="120300"/>
                  </a:lnTo>
                  <a:lnTo>
                    <a:pt x="1445928" y="120282"/>
                  </a:lnTo>
                  <a:lnTo>
                    <a:pt x="1498561" y="120277"/>
                  </a:lnTo>
                  <a:lnTo>
                    <a:pt x="1551200" y="120276"/>
                  </a:lnTo>
                  <a:lnTo>
                    <a:pt x="1602672" y="119105"/>
                  </a:lnTo>
                  <a:lnTo>
                    <a:pt x="1665698" y="111942"/>
                  </a:lnTo>
                  <a:lnTo>
                    <a:pt x="1728537" y="110180"/>
                  </a:lnTo>
                  <a:lnTo>
                    <a:pt x="1777399" y="109875"/>
                  </a:lnTo>
                  <a:lnTo>
                    <a:pt x="1828921" y="104195"/>
                  </a:lnTo>
                  <a:lnTo>
                    <a:pt x="1890327" y="100201"/>
                  </a:lnTo>
                  <a:lnTo>
                    <a:pt x="1944397" y="96293"/>
                  </a:lnTo>
                  <a:lnTo>
                    <a:pt x="1989220" y="84602"/>
                  </a:lnTo>
                  <a:lnTo>
                    <a:pt x="1995291" y="78946"/>
                  </a:lnTo>
                  <a:lnTo>
                    <a:pt x="1998169" y="71665"/>
                  </a:lnTo>
                  <a:lnTo>
                    <a:pt x="1998917" y="63302"/>
                  </a:lnTo>
                  <a:lnTo>
                    <a:pt x="1995907" y="56557"/>
                  </a:lnTo>
                  <a:lnTo>
                    <a:pt x="1983204" y="45942"/>
                  </a:lnTo>
                  <a:lnTo>
                    <a:pt x="1928031" y="31111"/>
                  </a:lnTo>
                  <a:lnTo>
                    <a:pt x="1874246" y="8707"/>
                  </a:lnTo>
                  <a:lnTo>
                    <a:pt x="1849558" y="0"/>
                  </a:lnTo>
                  <a:lnTo>
                    <a:pt x="1906756" y="18873"/>
                  </a:lnTo>
                  <a:lnTo>
                    <a:pt x="1968926" y="39589"/>
                  </a:lnTo>
                  <a:lnTo>
                    <a:pt x="2009792" y="62006"/>
                  </a:lnTo>
                  <a:lnTo>
                    <a:pt x="2026420" y="75271"/>
                  </a:lnTo>
                  <a:lnTo>
                    <a:pt x="2029450" y="82083"/>
                  </a:lnTo>
                  <a:lnTo>
                    <a:pt x="2029130" y="88964"/>
                  </a:lnTo>
                  <a:lnTo>
                    <a:pt x="2026577" y="95892"/>
                  </a:lnTo>
                  <a:lnTo>
                    <a:pt x="1969131" y="151868"/>
                  </a:lnTo>
                  <a:lnTo>
                    <a:pt x="1937244" y="183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613148" y="4895751"/>
              <a:ext cx="219640" cy="305327"/>
            </a:xfrm>
            <a:custGeom>
              <a:avLst/>
              <a:gdLst/>
              <a:ahLst/>
              <a:cxnLst/>
              <a:rect l="0" t="0" r="0" b="0"/>
              <a:pathLst>
                <a:path w="219640" h="305327">
                  <a:moveTo>
                    <a:pt x="156468" y="0"/>
                  </a:moveTo>
                  <a:lnTo>
                    <a:pt x="96875" y="49498"/>
                  </a:lnTo>
                  <a:lnTo>
                    <a:pt x="40442" y="107840"/>
                  </a:lnTo>
                  <a:lnTo>
                    <a:pt x="2485" y="143764"/>
                  </a:lnTo>
                  <a:lnTo>
                    <a:pt x="0" y="151995"/>
                  </a:lnTo>
                  <a:lnTo>
                    <a:pt x="3479" y="170499"/>
                  </a:lnTo>
                  <a:lnTo>
                    <a:pt x="15943" y="187301"/>
                  </a:lnTo>
                  <a:lnTo>
                    <a:pt x="45811" y="209914"/>
                  </a:lnTo>
                  <a:lnTo>
                    <a:pt x="103118" y="245578"/>
                  </a:lnTo>
                  <a:lnTo>
                    <a:pt x="156375" y="280748"/>
                  </a:lnTo>
                  <a:lnTo>
                    <a:pt x="202860" y="301281"/>
                  </a:lnTo>
                  <a:lnTo>
                    <a:pt x="21963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27304" y="264986"/>
            <a:ext cx="2516312" cy="525849"/>
            <a:chOff x="327304" y="264986"/>
            <a:chExt cx="2516312" cy="525849"/>
          </a:xfrm>
        </p:grpSpPr>
        <p:sp>
          <p:nvSpPr>
            <p:cNvPr id="2" name="Freeform 1"/>
            <p:cNvSpPr/>
            <p:nvPr/>
          </p:nvSpPr>
          <p:spPr>
            <a:xfrm>
              <a:off x="327304" y="562879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24810" y="3120"/>
                  </a:lnTo>
                  <a:lnTo>
                    <a:pt x="176965" y="8334"/>
                  </a:lnTo>
                  <a:lnTo>
                    <a:pt x="125744" y="9878"/>
                  </a:lnTo>
                  <a:lnTo>
                    <a:pt x="76642" y="10336"/>
                  </a:lnTo>
                  <a:lnTo>
                    <a:pt x="35577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2248" y="264986"/>
              <a:ext cx="332945" cy="525849"/>
            </a:xfrm>
            <a:custGeom>
              <a:avLst/>
              <a:gdLst/>
              <a:ahLst/>
              <a:cxnLst/>
              <a:rect l="0" t="0" r="0" b="0"/>
              <a:pathLst>
                <a:path w="332945" h="525849">
                  <a:moveTo>
                    <a:pt x="19367" y="118909"/>
                  </a:moveTo>
                  <a:lnTo>
                    <a:pt x="2600" y="113320"/>
                  </a:lnTo>
                  <a:lnTo>
                    <a:pt x="0" y="108164"/>
                  </a:lnTo>
                  <a:lnTo>
                    <a:pt x="607" y="101217"/>
                  </a:lnTo>
                  <a:lnTo>
                    <a:pt x="7520" y="85309"/>
                  </a:lnTo>
                  <a:lnTo>
                    <a:pt x="37665" y="48916"/>
                  </a:lnTo>
                  <a:lnTo>
                    <a:pt x="73545" y="21852"/>
                  </a:lnTo>
                  <a:lnTo>
                    <a:pt x="124854" y="207"/>
                  </a:lnTo>
                  <a:lnTo>
                    <a:pt x="134146" y="0"/>
                  </a:lnTo>
                  <a:lnTo>
                    <a:pt x="150708" y="6009"/>
                  </a:lnTo>
                  <a:lnTo>
                    <a:pt x="187641" y="30100"/>
                  </a:lnTo>
                  <a:lnTo>
                    <a:pt x="203730" y="47853"/>
                  </a:lnTo>
                  <a:lnTo>
                    <a:pt x="220352" y="83167"/>
                  </a:lnTo>
                  <a:lnTo>
                    <a:pt x="222558" y="106533"/>
                  </a:lnTo>
                  <a:lnTo>
                    <a:pt x="211418" y="161949"/>
                  </a:lnTo>
                  <a:lnTo>
                    <a:pt x="200404" y="198602"/>
                  </a:lnTo>
                  <a:lnTo>
                    <a:pt x="189125" y="217109"/>
                  </a:lnTo>
                  <a:lnTo>
                    <a:pt x="173194" y="230014"/>
                  </a:lnTo>
                  <a:lnTo>
                    <a:pt x="153246" y="238479"/>
                  </a:lnTo>
                  <a:lnTo>
                    <a:pt x="128782" y="242241"/>
                  </a:lnTo>
                  <a:lnTo>
                    <a:pt x="121556" y="239735"/>
                  </a:lnTo>
                  <a:lnTo>
                    <a:pt x="117909" y="234554"/>
                  </a:lnTo>
                  <a:lnTo>
                    <a:pt x="116647" y="227591"/>
                  </a:lnTo>
                  <a:lnTo>
                    <a:pt x="119315" y="221780"/>
                  </a:lnTo>
                  <a:lnTo>
                    <a:pt x="131639" y="212202"/>
                  </a:lnTo>
                  <a:lnTo>
                    <a:pt x="148815" y="210285"/>
                  </a:lnTo>
                  <a:lnTo>
                    <a:pt x="209153" y="224821"/>
                  </a:lnTo>
                  <a:lnTo>
                    <a:pt x="251048" y="243945"/>
                  </a:lnTo>
                  <a:lnTo>
                    <a:pt x="284713" y="271422"/>
                  </a:lnTo>
                  <a:lnTo>
                    <a:pt x="310774" y="309432"/>
                  </a:lnTo>
                  <a:lnTo>
                    <a:pt x="330096" y="362367"/>
                  </a:lnTo>
                  <a:lnTo>
                    <a:pt x="332944" y="387770"/>
                  </a:lnTo>
                  <a:lnTo>
                    <a:pt x="327971" y="411538"/>
                  </a:lnTo>
                  <a:lnTo>
                    <a:pt x="299172" y="466064"/>
                  </a:lnTo>
                  <a:lnTo>
                    <a:pt x="277618" y="495510"/>
                  </a:lnTo>
                  <a:lnTo>
                    <a:pt x="248354" y="512684"/>
                  </a:lnTo>
                  <a:lnTo>
                    <a:pt x="197137" y="525848"/>
                  </a:lnTo>
                  <a:lnTo>
                    <a:pt x="155878" y="525313"/>
                  </a:lnTo>
                  <a:lnTo>
                    <a:pt x="92790" y="511213"/>
                  </a:lnTo>
                  <a:lnTo>
                    <a:pt x="82538" y="508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3284" y="520765"/>
              <a:ext cx="157928" cy="263214"/>
            </a:xfrm>
            <a:custGeom>
              <a:avLst/>
              <a:gdLst/>
              <a:ahLst/>
              <a:cxnLst/>
              <a:rect l="0" t="0" r="0" b="0"/>
              <a:pathLst>
                <a:path w="157928" h="263214">
                  <a:moveTo>
                    <a:pt x="157927" y="0"/>
                  </a:moveTo>
                  <a:lnTo>
                    <a:pt x="141116" y="19151"/>
                  </a:lnTo>
                  <a:lnTo>
                    <a:pt x="114018" y="73218"/>
                  </a:lnTo>
                  <a:lnTo>
                    <a:pt x="83529" y="134612"/>
                  </a:lnTo>
                  <a:lnTo>
                    <a:pt x="50386" y="196724"/>
                  </a:lnTo>
                  <a:lnTo>
                    <a:pt x="13450" y="24707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11698" y="541822"/>
              <a:ext cx="210571" cy="242157"/>
            </a:xfrm>
            <a:custGeom>
              <a:avLst/>
              <a:gdLst/>
              <a:ahLst/>
              <a:cxnLst/>
              <a:rect l="0" t="0" r="0" b="0"/>
              <a:pathLst>
                <a:path w="210571" h="242157">
                  <a:moveTo>
                    <a:pt x="210570" y="242156"/>
                  </a:moveTo>
                  <a:lnTo>
                    <a:pt x="192589" y="218109"/>
                  </a:lnTo>
                  <a:lnTo>
                    <a:pt x="136216" y="159880"/>
                  </a:lnTo>
                  <a:lnTo>
                    <a:pt x="84142" y="99953"/>
                  </a:lnTo>
                  <a:lnTo>
                    <a:pt x="42097" y="46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90742" y="415480"/>
              <a:ext cx="331652" cy="263214"/>
            </a:xfrm>
            <a:custGeom>
              <a:avLst/>
              <a:gdLst/>
              <a:ahLst/>
              <a:cxnLst/>
              <a:rect l="0" t="0" r="0" b="0"/>
              <a:pathLst>
                <a:path w="331652" h="263214">
                  <a:moveTo>
                    <a:pt x="331651" y="0"/>
                  </a:moveTo>
                  <a:lnTo>
                    <a:pt x="273034" y="14654"/>
                  </a:lnTo>
                  <a:lnTo>
                    <a:pt x="221199" y="29368"/>
                  </a:lnTo>
                  <a:lnTo>
                    <a:pt x="162587" y="58697"/>
                  </a:lnTo>
                  <a:lnTo>
                    <a:pt x="110472" y="77082"/>
                  </a:lnTo>
                  <a:lnTo>
                    <a:pt x="49566" y="94740"/>
                  </a:lnTo>
                  <a:lnTo>
                    <a:pt x="5699" y="108792"/>
                  </a:lnTo>
                  <a:lnTo>
                    <a:pt x="875" y="114642"/>
                  </a:lnTo>
                  <a:lnTo>
                    <a:pt x="0" y="122051"/>
                  </a:lnTo>
                  <a:lnTo>
                    <a:pt x="1756" y="130501"/>
                  </a:lnTo>
                  <a:lnTo>
                    <a:pt x="6435" y="137303"/>
                  </a:lnTo>
                  <a:lnTo>
                    <a:pt x="48921" y="166159"/>
                  </a:lnTo>
                  <a:lnTo>
                    <a:pt x="108560" y="188749"/>
                  </a:lnTo>
                  <a:lnTo>
                    <a:pt x="162932" y="206960"/>
                  </a:lnTo>
                  <a:lnTo>
                    <a:pt x="193533" y="218729"/>
                  </a:lnTo>
                  <a:lnTo>
                    <a:pt x="221447" y="235345"/>
                  </a:lnTo>
                  <a:lnTo>
                    <a:pt x="275263" y="252032"/>
                  </a:lnTo>
                  <a:lnTo>
                    <a:pt x="331651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96133" y="278610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42114" y="0"/>
                  </a:moveTo>
                  <a:lnTo>
                    <a:pt x="33781" y="37478"/>
                  </a:lnTo>
                  <a:lnTo>
                    <a:pt x="32019" y="94490"/>
                  </a:lnTo>
                  <a:lnTo>
                    <a:pt x="26429" y="156506"/>
                  </a:lnTo>
                  <a:lnTo>
                    <a:pt x="28124" y="178353"/>
                  </a:lnTo>
                  <a:lnTo>
                    <a:pt x="22800" y="230332"/>
                  </a:lnTo>
                  <a:lnTo>
                    <a:pt x="21574" y="287005"/>
                  </a:lnTo>
                  <a:lnTo>
                    <a:pt x="18091" y="338892"/>
                  </a:lnTo>
                  <a:lnTo>
                    <a:pt x="6433" y="399044"/>
                  </a:lnTo>
                  <a:lnTo>
                    <a:pt x="847" y="46070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85646" y="281436"/>
              <a:ext cx="357970" cy="499664"/>
            </a:xfrm>
            <a:custGeom>
              <a:avLst/>
              <a:gdLst/>
              <a:ahLst/>
              <a:cxnLst/>
              <a:rect l="0" t="0" r="0" b="0"/>
              <a:pathLst>
                <a:path w="357970" h="499664">
                  <a:moveTo>
                    <a:pt x="0" y="112987"/>
                  </a:moveTo>
                  <a:lnTo>
                    <a:pt x="9576" y="88941"/>
                  </a:lnTo>
                  <a:lnTo>
                    <a:pt x="48496" y="39117"/>
                  </a:lnTo>
                  <a:lnTo>
                    <a:pt x="93591" y="11481"/>
                  </a:lnTo>
                  <a:lnTo>
                    <a:pt x="116466" y="3533"/>
                  </a:lnTo>
                  <a:lnTo>
                    <a:pt x="142230" y="0"/>
                  </a:lnTo>
                  <a:lnTo>
                    <a:pt x="166159" y="4669"/>
                  </a:lnTo>
                  <a:lnTo>
                    <a:pt x="187322" y="15713"/>
                  </a:lnTo>
                  <a:lnTo>
                    <a:pt x="212391" y="42831"/>
                  </a:lnTo>
                  <a:lnTo>
                    <a:pt x="243363" y="101308"/>
                  </a:lnTo>
                  <a:lnTo>
                    <a:pt x="265314" y="153921"/>
                  </a:lnTo>
                  <a:lnTo>
                    <a:pt x="272077" y="216306"/>
                  </a:lnTo>
                  <a:lnTo>
                    <a:pt x="273413" y="279625"/>
                  </a:lnTo>
                  <a:lnTo>
                    <a:pt x="262245" y="342988"/>
                  </a:lnTo>
                  <a:lnTo>
                    <a:pt x="243394" y="386407"/>
                  </a:lnTo>
                  <a:lnTo>
                    <a:pt x="203352" y="449871"/>
                  </a:lnTo>
                  <a:lnTo>
                    <a:pt x="176846" y="475887"/>
                  </a:lnTo>
                  <a:lnTo>
                    <a:pt x="146766" y="492824"/>
                  </a:lnTo>
                  <a:lnTo>
                    <a:pt x="104448" y="499663"/>
                  </a:lnTo>
                  <a:lnTo>
                    <a:pt x="78007" y="495023"/>
                  </a:lnTo>
                  <a:lnTo>
                    <a:pt x="46510" y="479257"/>
                  </a:lnTo>
                  <a:lnTo>
                    <a:pt x="38026" y="472980"/>
                  </a:lnTo>
                  <a:lnTo>
                    <a:pt x="25479" y="453528"/>
                  </a:lnTo>
                  <a:lnTo>
                    <a:pt x="17173" y="429285"/>
                  </a:lnTo>
                  <a:lnTo>
                    <a:pt x="13482" y="402913"/>
                  </a:lnTo>
                  <a:lnTo>
                    <a:pt x="18081" y="381833"/>
                  </a:lnTo>
                  <a:lnTo>
                    <a:pt x="22582" y="372936"/>
                  </a:lnTo>
                  <a:lnTo>
                    <a:pt x="40063" y="359931"/>
                  </a:lnTo>
                  <a:lnTo>
                    <a:pt x="64599" y="351422"/>
                  </a:lnTo>
                  <a:lnTo>
                    <a:pt x="112467" y="346631"/>
                  </a:lnTo>
                  <a:lnTo>
                    <a:pt x="168245" y="346382"/>
                  </a:lnTo>
                  <a:lnTo>
                    <a:pt x="230199" y="359305"/>
                  </a:lnTo>
                  <a:lnTo>
                    <a:pt x="281908" y="378452"/>
                  </a:lnTo>
                  <a:lnTo>
                    <a:pt x="338695" y="402305"/>
                  </a:lnTo>
                  <a:lnTo>
                    <a:pt x="357969" y="407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748444" y="1207834"/>
            <a:ext cx="612388" cy="385542"/>
            <a:chOff x="748444" y="1207834"/>
            <a:chExt cx="612388" cy="385542"/>
          </a:xfrm>
        </p:grpSpPr>
        <p:sp>
          <p:nvSpPr>
            <p:cNvPr id="10" name="Freeform 9"/>
            <p:cNvSpPr/>
            <p:nvPr/>
          </p:nvSpPr>
          <p:spPr>
            <a:xfrm>
              <a:off x="748444" y="1373574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39" y="9065"/>
                  </a:lnTo>
                  <a:lnTo>
                    <a:pt x="4959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64299" y="1207834"/>
              <a:ext cx="296533" cy="385542"/>
            </a:xfrm>
            <a:custGeom>
              <a:avLst/>
              <a:gdLst/>
              <a:ahLst/>
              <a:cxnLst/>
              <a:rect l="0" t="0" r="0" b="0"/>
              <a:pathLst>
                <a:path w="296533" h="385542">
                  <a:moveTo>
                    <a:pt x="0" y="60455"/>
                  </a:moveTo>
                  <a:lnTo>
                    <a:pt x="17981" y="36408"/>
                  </a:lnTo>
                  <a:lnTo>
                    <a:pt x="44322" y="16155"/>
                  </a:lnTo>
                  <a:lnTo>
                    <a:pt x="75524" y="3395"/>
                  </a:lnTo>
                  <a:lnTo>
                    <a:pt x="100637" y="0"/>
                  </a:lnTo>
                  <a:lnTo>
                    <a:pt x="121157" y="4730"/>
                  </a:lnTo>
                  <a:lnTo>
                    <a:pt x="153394" y="26831"/>
                  </a:lnTo>
                  <a:lnTo>
                    <a:pt x="169583" y="52442"/>
                  </a:lnTo>
                  <a:lnTo>
                    <a:pt x="171686" y="72101"/>
                  </a:lnTo>
                  <a:lnTo>
                    <a:pt x="167552" y="91367"/>
                  </a:lnTo>
                  <a:lnTo>
                    <a:pt x="145834" y="122799"/>
                  </a:lnTo>
                  <a:lnTo>
                    <a:pt x="110928" y="157442"/>
                  </a:lnTo>
                  <a:lnTo>
                    <a:pt x="89800" y="169000"/>
                  </a:lnTo>
                  <a:lnTo>
                    <a:pt x="91452" y="169083"/>
                  </a:lnTo>
                  <a:lnTo>
                    <a:pt x="137086" y="166180"/>
                  </a:lnTo>
                  <a:lnTo>
                    <a:pt x="198452" y="171387"/>
                  </a:lnTo>
                  <a:lnTo>
                    <a:pt x="240672" y="184879"/>
                  </a:lnTo>
                  <a:lnTo>
                    <a:pt x="257484" y="196083"/>
                  </a:lnTo>
                  <a:lnTo>
                    <a:pt x="269635" y="211981"/>
                  </a:lnTo>
                  <a:lnTo>
                    <a:pt x="292557" y="250783"/>
                  </a:lnTo>
                  <a:lnTo>
                    <a:pt x="296532" y="274507"/>
                  </a:lnTo>
                  <a:lnTo>
                    <a:pt x="293229" y="299478"/>
                  </a:lnTo>
                  <a:lnTo>
                    <a:pt x="278215" y="332098"/>
                  </a:lnTo>
                  <a:lnTo>
                    <a:pt x="257779" y="357101"/>
                  </a:lnTo>
                  <a:lnTo>
                    <a:pt x="239741" y="372062"/>
                  </a:lnTo>
                  <a:lnTo>
                    <a:pt x="213786" y="380271"/>
                  </a:lnTo>
                  <a:lnTo>
                    <a:pt x="155054" y="385541"/>
                  </a:lnTo>
                  <a:lnTo>
                    <a:pt x="106903" y="380865"/>
                  </a:lnTo>
                  <a:lnTo>
                    <a:pt x="48976" y="362738"/>
                  </a:lnTo>
                  <a:lnTo>
                    <a:pt x="10529" y="355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3118" y="931377"/>
            <a:ext cx="2522783" cy="512892"/>
            <a:chOff x="443118" y="931377"/>
            <a:chExt cx="2522783" cy="512892"/>
          </a:xfrm>
        </p:grpSpPr>
        <p:sp>
          <p:nvSpPr>
            <p:cNvPr id="13" name="Freeform 12"/>
            <p:cNvSpPr/>
            <p:nvPr/>
          </p:nvSpPr>
          <p:spPr>
            <a:xfrm>
              <a:off x="443118" y="974954"/>
              <a:ext cx="1147607" cy="50743"/>
            </a:xfrm>
            <a:custGeom>
              <a:avLst/>
              <a:gdLst/>
              <a:ahLst/>
              <a:cxnLst/>
              <a:rect l="0" t="0" r="0" b="0"/>
              <a:pathLst>
                <a:path w="1147607" h="50743">
                  <a:moveTo>
                    <a:pt x="1147606" y="9065"/>
                  </a:moveTo>
                  <a:lnTo>
                    <a:pt x="1085513" y="3476"/>
                  </a:lnTo>
                  <a:lnTo>
                    <a:pt x="1036402" y="0"/>
                  </a:lnTo>
                  <a:lnTo>
                    <a:pt x="982985" y="4560"/>
                  </a:lnTo>
                  <a:lnTo>
                    <a:pt x="935703" y="7730"/>
                  </a:lnTo>
                  <a:lnTo>
                    <a:pt x="880879" y="14259"/>
                  </a:lnTo>
                  <a:lnTo>
                    <a:pt x="820181" y="23602"/>
                  </a:lnTo>
                  <a:lnTo>
                    <a:pt x="768921" y="28190"/>
                  </a:lnTo>
                  <a:lnTo>
                    <a:pt x="707330" y="29550"/>
                  </a:lnTo>
                  <a:lnTo>
                    <a:pt x="653986" y="35542"/>
                  </a:lnTo>
                  <a:lnTo>
                    <a:pt x="597366" y="39137"/>
                  </a:lnTo>
                  <a:lnTo>
                    <a:pt x="547314" y="40202"/>
                  </a:lnTo>
                  <a:lnTo>
                    <a:pt x="489650" y="41732"/>
                  </a:lnTo>
                  <a:lnTo>
                    <a:pt x="426782" y="49704"/>
                  </a:lnTo>
                  <a:lnTo>
                    <a:pt x="374458" y="50742"/>
                  </a:lnTo>
                  <a:lnTo>
                    <a:pt x="325680" y="45460"/>
                  </a:lnTo>
                  <a:lnTo>
                    <a:pt x="264936" y="41601"/>
                  </a:lnTo>
                  <a:lnTo>
                    <a:pt x="207961" y="40932"/>
                  </a:lnTo>
                  <a:lnTo>
                    <a:pt x="147796" y="39564"/>
                  </a:lnTo>
                  <a:lnTo>
                    <a:pt x="93574" y="33440"/>
                  </a:lnTo>
                  <a:lnTo>
                    <a:pt x="35858" y="30777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96133" y="931377"/>
              <a:ext cx="631711" cy="21058"/>
            </a:xfrm>
            <a:custGeom>
              <a:avLst/>
              <a:gdLst/>
              <a:ahLst/>
              <a:cxnLst/>
              <a:rect l="0" t="0" r="0" b="0"/>
              <a:pathLst>
                <a:path w="631711" h="21058">
                  <a:moveTo>
                    <a:pt x="631710" y="0"/>
                  </a:moveTo>
                  <a:lnTo>
                    <a:pt x="577566" y="0"/>
                  </a:lnTo>
                  <a:lnTo>
                    <a:pt x="522619" y="5589"/>
                  </a:lnTo>
                  <a:lnTo>
                    <a:pt x="460639" y="10722"/>
                  </a:lnTo>
                  <a:lnTo>
                    <a:pt x="405936" y="18669"/>
                  </a:lnTo>
                  <a:lnTo>
                    <a:pt x="353464" y="17230"/>
                  </a:lnTo>
                  <a:lnTo>
                    <a:pt x="296583" y="12514"/>
                  </a:lnTo>
                  <a:lnTo>
                    <a:pt x="245804" y="11117"/>
                  </a:lnTo>
                  <a:lnTo>
                    <a:pt x="186725" y="10645"/>
                  </a:lnTo>
                  <a:lnTo>
                    <a:pt x="136060" y="17787"/>
                  </a:lnTo>
                  <a:lnTo>
                    <a:pt x="75273" y="20411"/>
                  </a:lnTo>
                  <a:lnTo>
                    <a:pt x="35171" y="208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33004" y="116300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9525" y="0"/>
                  </a:lnTo>
                  <a:lnTo>
                    <a:pt x="603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27802" y="1082475"/>
              <a:ext cx="238099" cy="361794"/>
            </a:xfrm>
            <a:custGeom>
              <a:avLst/>
              <a:gdLst/>
              <a:ahLst/>
              <a:cxnLst/>
              <a:rect l="0" t="0" r="0" b="0"/>
              <a:pathLst>
                <a:path w="238099" h="361794">
                  <a:moveTo>
                    <a:pt x="0" y="38415"/>
                  </a:moveTo>
                  <a:lnTo>
                    <a:pt x="34897" y="9106"/>
                  </a:lnTo>
                  <a:lnTo>
                    <a:pt x="57234" y="1992"/>
                  </a:lnTo>
                  <a:lnTo>
                    <a:pt x="82759" y="0"/>
                  </a:lnTo>
                  <a:lnTo>
                    <a:pt x="109701" y="3014"/>
                  </a:lnTo>
                  <a:lnTo>
                    <a:pt x="131034" y="11373"/>
                  </a:lnTo>
                  <a:lnTo>
                    <a:pt x="139998" y="16877"/>
                  </a:lnTo>
                  <a:lnTo>
                    <a:pt x="145975" y="25226"/>
                  </a:lnTo>
                  <a:lnTo>
                    <a:pt x="152615" y="46981"/>
                  </a:lnTo>
                  <a:lnTo>
                    <a:pt x="149327" y="69128"/>
                  </a:lnTo>
                  <a:lnTo>
                    <a:pt x="134322" y="98208"/>
                  </a:lnTo>
                  <a:lnTo>
                    <a:pt x="120530" y="112953"/>
                  </a:lnTo>
                  <a:lnTo>
                    <a:pt x="102702" y="123405"/>
                  </a:lnTo>
                  <a:lnTo>
                    <a:pt x="98883" y="124321"/>
                  </a:lnTo>
                  <a:lnTo>
                    <a:pt x="98678" y="122592"/>
                  </a:lnTo>
                  <a:lnTo>
                    <a:pt x="100880" y="119099"/>
                  </a:lnTo>
                  <a:lnTo>
                    <a:pt x="105857" y="117941"/>
                  </a:lnTo>
                  <a:lnTo>
                    <a:pt x="120747" y="119773"/>
                  </a:lnTo>
                  <a:lnTo>
                    <a:pt x="179417" y="146110"/>
                  </a:lnTo>
                  <a:lnTo>
                    <a:pt x="205108" y="163001"/>
                  </a:lnTo>
                  <a:lnTo>
                    <a:pt x="227539" y="188413"/>
                  </a:lnTo>
                  <a:lnTo>
                    <a:pt x="235659" y="211146"/>
                  </a:lnTo>
                  <a:lnTo>
                    <a:pt x="238098" y="235677"/>
                  </a:lnTo>
                  <a:lnTo>
                    <a:pt x="235283" y="258278"/>
                  </a:lnTo>
                  <a:lnTo>
                    <a:pt x="221531" y="290733"/>
                  </a:lnTo>
                  <a:lnTo>
                    <a:pt x="202640" y="316986"/>
                  </a:lnTo>
                  <a:lnTo>
                    <a:pt x="166889" y="345648"/>
                  </a:lnTo>
                  <a:lnTo>
                    <a:pt x="135236" y="358604"/>
                  </a:lnTo>
                  <a:lnTo>
                    <a:pt x="97911" y="361793"/>
                  </a:lnTo>
                  <a:lnTo>
                    <a:pt x="36940" y="349902"/>
                  </a:lnTo>
                  <a:lnTo>
                    <a:pt x="10528" y="34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086007" y="2608462"/>
            <a:ext cx="241506" cy="281216"/>
            <a:chOff x="1086007" y="2608462"/>
            <a:chExt cx="241506" cy="281216"/>
          </a:xfrm>
        </p:grpSpPr>
        <p:sp>
          <p:nvSpPr>
            <p:cNvPr id="18" name="Freeform 17"/>
            <p:cNvSpPr/>
            <p:nvPr/>
          </p:nvSpPr>
          <p:spPr>
            <a:xfrm>
              <a:off x="1086007" y="2608462"/>
              <a:ext cx="241506" cy="270688"/>
            </a:xfrm>
            <a:custGeom>
              <a:avLst/>
              <a:gdLst/>
              <a:ahLst/>
              <a:cxnLst/>
              <a:rect l="0" t="0" r="0" b="0"/>
              <a:pathLst>
                <a:path w="241506" h="270688">
                  <a:moveTo>
                    <a:pt x="9878" y="260158"/>
                  </a:moveTo>
                  <a:lnTo>
                    <a:pt x="2642" y="232602"/>
                  </a:lnTo>
                  <a:lnTo>
                    <a:pt x="0" y="176380"/>
                  </a:lnTo>
                  <a:lnTo>
                    <a:pt x="5067" y="114278"/>
                  </a:lnTo>
                  <a:lnTo>
                    <a:pt x="10097" y="55261"/>
                  </a:lnTo>
                  <a:lnTo>
                    <a:pt x="19171" y="20854"/>
                  </a:lnTo>
                  <a:lnTo>
                    <a:pt x="29996" y="3282"/>
                  </a:lnTo>
                  <a:lnTo>
                    <a:pt x="36158" y="0"/>
                  </a:lnTo>
                  <a:lnTo>
                    <a:pt x="42606" y="152"/>
                  </a:lnTo>
                  <a:lnTo>
                    <a:pt x="49244" y="2593"/>
                  </a:lnTo>
                  <a:lnTo>
                    <a:pt x="59739" y="14663"/>
                  </a:lnTo>
                  <a:lnTo>
                    <a:pt x="95989" y="78119"/>
                  </a:lnTo>
                  <a:lnTo>
                    <a:pt x="133184" y="135012"/>
                  </a:lnTo>
                  <a:lnTo>
                    <a:pt x="165801" y="191503"/>
                  </a:lnTo>
                  <a:lnTo>
                    <a:pt x="213517" y="250878"/>
                  </a:lnTo>
                  <a:lnTo>
                    <a:pt x="241505" y="270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01170" y="2679107"/>
              <a:ext cx="94757" cy="210571"/>
            </a:xfrm>
            <a:custGeom>
              <a:avLst/>
              <a:gdLst/>
              <a:ahLst/>
              <a:cxnLst/>
              <a:rect l="0" t="0" r="0" b="0"/>
              <a:pathLst>
                <a:path w="94757" h="210571">
                  <a:moveTo>
                    <a:pt x="94756" y="0"/>
                  </a:moveTo>
                  <a:lnTo>
                    <a:pt x="65448" y="34898"/>
                  </a:lnTo>
                  <a:lnTo>
                    <a:pt x="39112" y="95048"/>
                  </a:lnTo>
                  <a:lnTo>
                    <a:pt x="17592" y="15795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306662" y="2584351"/>
            <a:ext cx="558011" cy="347441"/>
            <a:chOff x="2306662" y="2584351"/>
            <a:chExt cx="558011" cy="347441"/>
          </a:xfrm>
        </p:grpSpPr>
        <p:sp>
          <p:nvSpPr>
            <p:cNvPr id="21" name="Freeform 20"/>
            <p:cNvSpPr/>
            <p:nvPr/>
          </p:nvSpPr>
          <p:spPr>
            <a:xfrm>
              <a:off x="2306662" y="271069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4477" y="16788"/>
                  </a:lnTo>
                  <a:lnTo>
                    <a:pt x="3638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33215" y="2626465"/>
              <a:ext cx="31458" cy="305327"/>
            </a:xfrm>
            <a:custGeom>
              <a:avLst/>
              <a:gdLst/>
              <a:ahLst/>
              <a:cxnLst/>
              <a:rect l="0" t="0" r="0" b="0"/>
              <a:pathLst>
                <a:path w="31458" h="305327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0"/>
                  </a:lnTo>
                  <a:lnTo>
                    <a:pt x="8303" y="199798"/>
                  </a:lnTo>
                  <a:lnTo>
                    <a:pt x="21207" y="258312"/>
                  </a:lnTo>
                  <a:lnTo>
                    <a:pt x="314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32316" y="2584351"/>
              <a:ext cx="211300" cy="256071"/>
            </a:xfrm>
            <a:custGeom>
              <a:avLst/>
              <a:gdLst/>
              <a:ahLst/>
              <a:cxnLst/>
              <a:rect l="0" t="0" r="0" b="0"/>
              <a:pathLst>
                <a:path w="211300" h="256071">
                  <a:moveTo>
                    <a:pt x="211299" y="189513"/>
                  </a:moveTo>
                  <a:lnTo>
                    <a:pt x="152682" y="204167"/>
                  </a:lnTo>
                  <a:lnTo>
                    <a:pt x="96086" y="229513"/>
                  </a:lnTo>
                  <a:lnTo>
                    <a:pt x="42922" y="248896"/>
                  </a:lnTo>
                  <a:lnTo>
                    <a:pt x="21821" y="256070"/>
                  </a:lnTo>
                  <a:lnTo>
                    <a:pt x="13621" y="254941"/>
                  </a:lnTo>
                  <a:lnTo>
                    <a:pt x="6984" y="250679"/>
                  </a:lnTo>
                  <a:lnTo>
                    <a:pt x="1389" y="244328"/>
                  </a:lnTo>
                  <a:lnTo>
                    <a:pt x="0" y="236585"/>
                  </a:lnTo>
                  <a:lnTo>
                    <a:pt x="14902" y="183190"/>
                  </a:lnTo>
                  <a:lnTo>
                    <a:pt x="28832" y="122060"/>
                  </a:lnTo>
                  <a:lnTo>
                    <a:pt x="39729" y="63711"/>
                  </a:lnTo>
                  <a:lnTo>
                    <a:pt x="41920" y="27456"/>
                  </a:lnTo>
                  <a:lnTo>
                    <a:pt x="428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98466" y="2311671"/>
            <a:ext cx="2447632" cy="766869"/>
            <a:chOff x="698466" y="2311671"/>
            <a:chExt cx="2447632" cy="766869"/>
          </a:xfrm>
        </p:grpSpPr>
        <p:sp>
          <p:nvSpPr>
            <p:cNvPr id="25" name="Freeform 24"/>
            <p:cNvSpPr/>
            <p:nvPr/>
          </p:nvSpPr>
          <p:spPr>
            <a:xfrm>
              <a:off x="1748652" y="2563294"/>
              <a:ext cx="246773" cy="326384"/>
            </a:xfrm>
            <a:custGeom>
              <a:avLst/>
              <a:gdLst/>
              <a:ahLst/>
              <a:cxnLst/>
              <a:rect l="0" t="0" r="0" b="0"/>
              <a:pathLst>
                <a:path w="246773" h="326384">
                  <a:moveTo>
                    <a:pt x="0" y="0"/>
                  </a:moveTo>
                  <a:lnTo>
                    <a:pt x="34897" y="29308"/>
                  </a:lnTo>
                  <a:lnTo>
                    <a:pt x="95047" y="55644"/>
                  </a:lnTo>
                  <a:lnTo>
                    <a:pt x="150557" y="73633"/>
                  </a:lnTo>
                  <a:lnTo>
                    <a:pt x="204174" y="87724"/>
                  </a:lnTo>
                  <a:lnTo>
                    <a:pt x="240260" y="98262"/>
                  </a:lnTo>
                  <a:lnTo>
                    <a:pt x="245571" y="102943"/>
                  </a:lnTo>
                  <a:lnTo>
                    <a:pt x="246772" y="108403"/>
                  </a:lnTo>
                  <a:lnTo>
                    <a:pt x="241867" y="121878"/>
                  </a:lnTo>
                  <a:lnTo>
                    <a:pt x="216535" y="159125"/>
                  </a:lnTo>
                  <a:lnTo>
                    <a:pt x="165860" y="218084"/>
                  </a:lnTo>
                  <a:lnTo>
                    <a:pt x="109259" y="270055"/>
                  </a:lnTo>
                  <a:lnTo>
                    <a:pt x="79640" y="297103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8466" y="2311671"/>
              <a:ext cx="2447632" cy="766869"/>
            </a:xfrm>
            <a:custGeom>
              <a:avLst/>
              <a:gdLst/>
              <a:ahLst/>
              <a:cxnLst/>
              <a:rect l="0" t="0" r="0" b="0"/>
              <a:pathLst>
                <a:path w="2447632" h="766869">
                  <a:moveTo>
                    <a:pt x="1071243" y="19996"/>
                  </a:moveTo>
                  <a:lnTo>
                    <a:pt x="1017098" y="11663"/>
                  </a:lnTo>
                  <a:lnTo>
                    <a:pt x="962152" y="4312"/>
                  </a:lnTo>
                  <a:lnTo>
                    <a:pt x="906237" y="0"/>
                  </a:lnTo>
                  <a:lnTo>
                    <a:pt x="847013" y="2268"/>
                  </a:lnTo>
                  <a:lnTo>
                    <a:pt x="784925" y="13635"/>
                  </a:lnTo>
                  <a:lnTo>
                    <a:pt x="728770" y="27145"/>
                  </a:lnTo>
                  <a:lnTo>
                    <a:pt x="676430" y="41079"/>
                  </a:lnTo>
                  <a:lnTo>
                    <a:pt x="616049" y="55096"/>
                  </a:lnTo>
                  <a:lnTo>
                    <a:pt x="565127" y="69130"/>
                  </a:lnTo>
                  <a:lnTo>
                    <a:pt x="504289" y="86287"/>
                  </a:lnTo>
                  <a:lnTo>
                    <a:pt x="446865" y="106270"/>
                  </a:lnTo>
                  <a:lnTo>
                    <a:pt x="390462" y="128718"/>
                  </a:lnTo>
                  <a:lnTo>
                    <a:pt x="334260" y="148750"/>
                  </a:lnTo>
                  <a:lnTo>
                    <a:pt x="278098" y="174890"/>
                  </a:lnTo>
                  <a:lnTo>
                    <a:pt x="219359" y="209572"/>
                  </a:lnTo>
                  <a:lnTo>
                    <a:pt x="164744" y="244612"/>
                  </a:lnTo>
                  <a:lnTo>
                    <a:pt x="104100" y="279700"/>
                  </a:lnTo>
                  <a:lnTo>
                    <a:pt x="63139" y="308945"/>
                  </a:lnTo>
                  <a:lnTo>
                    <a:pt x="21153" y="369906"/>
                  </a:lnTo>
                  <a:lnTo>
                    <a:pt x="4900" y="415627"/>
                  </a:lnTo>
                  <a:lnTo>
                    <a:pt x="0" y="475785"/>
                  </a:lnTo>
                  <a:lnTo>
                    <a:pt x="12187" y="534909"/>
                  </a:lnTo>
                  <a:lnTo>
                    <a:pt x="26742" y="576642"/>
                  </a:lnTo>
                  <a:lnTo>
                    <a:pt x="45563" y="601129"/>
                  </a:lnTo>
                  <a:lnTo>
                    <a:pt x="103157" y="643390"/>
                  </a:lnTo>
                  <a:lnTo>
                    <a:pt x="155334" y="665111"/>
                  </a:lnTo>
                  <a:lnTo>
                    <a:pt x="205797" y="686892"/>
                  </a:lnTo>
                  <a:lnTo>
                    <a:pt x="263944" y="703673"/>
                  </a:lnTo>
                  <a:lnTo>
                    <a:pt x="314197" y="714677"/>
                  </a:lnTo>
                  <a:lnTo>
                    <a:pt x="363012" y="722226"/>
                  </a:lnTo>
                  <a:lnTo>
                    <a:pt x="413350" y="724463"/>
                  </a:lnTo>
                  <a:lnTo>
                    <a:pt x="472719" y="725126"/>
                  </a:lnTo>
                  <a:lnTo>
                    <a:pt x="534764" y="725323"/>
                  </a:lnTo>
                  <a:lnTo>
                    <a:pt x="577784" y="725368"/>
                  </a:lnTo>
                  <a:lnTo>
                    <a:pt x="624200" y="725389"/>
                  </a:lnTo>
                  <a:lnTo>
                    <a:pt x="669006" y="725398"/>
                  </a:lnTo>
                  <a:lnTo>
                    <a:pt x="727454" y="728523"/>
                  </a:lnTo>
                  <a:lnTo>
                    <a:pt x="789124" y="734470"/>
                  </a:lnTo>
                  <a:lnTo>
                    <a:pt x="848962" y="735500"/>
                  </a:lnTo>
                  <a:lnTo>
                    <a:pt x="894852" y="735741"/>
                  </a:lnTo>
                  <a:lnTo>
                    <a:pt x="954248" y="738997"/>
                  </a:lnTo>
                  <a:lnTo>
                    <a:pt x="1011348" y="744988"/>
                  </a:lnTo>
                  <a:lnTo>
                    <a:pt x="1070394" y="746025"/>
                  </a:lnTo>
                  <a:lnTo>
                    <a:pt x="1122984" y="746333"/>
                  </a:lnTo>
                  <a:lnTo>
                    <a:pt x="1184969" y="752013"/>
                  </a:lnTo>
                  <a:lnTo>
                    <a:pt x="1238430" y="755516"/>
                  </a:lnTo>
                  <a:lnTo>
                    <a:pt x="1300674" y="756554"/>
                  </a:lnTo>
                  <a:lnTo>
                    <a:pt x="1354211" y="756861"/>
                  </a:lnTo>
                  <a:lnTo>
                    <a:pt x="1413053" y="758135"/>
                  </a:lnTo>
                  <a:lnTo>
                    <a:pt x="1472163" y="765319"/>
                  </a:lnTo>
                  <a:lnTo>
                    <a:pt x="1534745" y="766868"/>
                  </a:lnTo>
                  <a:lnTo>
                    <a:pt x="1591502" y="764207"/>
                  </a:lnTo>
                  <a:lnTo>
                    <a:pt x="1644194" y="759129"/>
                  </a:lnTo>
                  <a:lnTo>
                    <a:pt x="1704260" y="757624"/>
                  </a:lnTo>
                  <a:lnTo>
                    <a:pt x="1766511" y="757178"/>
                  </a:lnTo>
                  <a:lnTo>
                    <a:pt x="1829409" y="753927"/>
                  </a:lnTo>
                  <a:lnTo>
                    <a:pt x="1889380" y="748674"/>
                  </a:lnTo>
                  <a:lnTo>
                    <a:pt x="1947313" y="743998"/>
                  </a:lnTo>
                  <a:lnTo>
                    <a:pt x="2005813" y="735204"/>
                  </a:lnTo>
                  <a:lnTo>
                    <a:pt x="2060191" y="725189"/>
                  </a:lnTo>
                  <a:lnTo>
                    <a:pt x="2113348" y="717932"/>
                  </a:lnTo>
                  <a:lnTo>
                    <a:pt x="2163023" y="712663"/>
                  </a:lnTo>
                  <a:lnTo>
                    <a:pt x="2221729" y="694812"/>
                  </a:lnTo>
                  <a:lnTo>
                    <a:pt x="2278386" y="669926"/>
                  </a:lnTo>
                  <a:lnTo>
                    <a:pt x="2331518" y="649412"/>
                  </a:lnTo>
                  <a:lnTo>
                    <a:pt x="2389224" y="609391"/>
                  </a:lnTo>
                  <a:lnTo>
                    <a:pt x="2424209" y="581476"/>
                  </a:lnTo>
                  <a:lnTo>
                    <a:pt x="2440873" y="549269"/>
                  </a:lnTo>
                  <a:lnTo>
                    <a:pt x="2447631" y="510090"/>
                  </a:lnTo>
                  <a:lnTo>
                    <a:pt x="2441508" y="463335"/>
                  </a:lnTo>
                  <a:lnTo>
                    <a:pt x="2431181" y="432115"/>
                  </a:lnTo>
                  <a:lnTo>
                    <a:pt x="2393862" y="377019"/>
                  </a:lnTo>
                  <a:lnTo>
                    <a:pt x="2349830" y="321947"/>
                  </a:lnTo>
                  <a:lnTo>
                    <a:pt x="2293391" y="272236"/>
                  </a:lnTo>
                  <a:lnTo>
                    <a:pt x="2233778" y="236645"/>
                  </a:lnTo>
                  <a:lnTo>
                    <a:pt x="2185448" y="211310"/>
                  </a:lnTo>
                  <a:lnTo>
                    <a:pt x="2134083" y="188986"/>
                  </a:lnTo>
                  <a:lnTo>
                    <a:pt x="2075503" y="166071"/>
                  </a:lnTo>
                  <a:lnTo>
                    <a:pt x="2026627" y="150279"/>
                  </a:lnTo>
                  <a:lnTo>
                    <a:pt x="1976281" y="139447"/>
                  </a:lnTo>
                  <a:lnTo>
                    <a:pt x="1922929" y="125306"/>
                  </a:lnTo>
                  <a:lnTo>
                    <a:pt x="1873267" y="111248"/>
                  </a:lnTo>
                  <a:lnTo>
                    <a:pt x="1823606" y="100716"/>
                  </a:lnTo>
                  <a:lnTo>
                    <a:pt x="1781533" y="93696"/>
                  </a:lnTo>
                  <a:lnTo>
                    <a:pt x="1735537" y="87847"/>
                  </a:lnTo>
                  <a:lnTo>
                    <a:pt x="1687799" y="85247"/>
                  </a:lnTo>
                  <a:lnTo>
                    <a:pt x="1637242" y="78194"/>
                  </a:lnTo>
                  <a:lnTo>
                    <a:pt x="1580311" y="72566"/>
                  </a:lnTo>
                  <a:lnTo>
                    <a:pt x="1524006" y="64522"/>
                  </a:lnTo>
                  <a:lnTo>
                    <a:pt x="1461019" y="55192"/>
                  </a:lnTo>
                  <a:lnTo>
                    <a:pt x="1407505" y="52295"/>
                  </a:lnTo>
                  <a:lnTo>
                    <a:pt x="1351874" y="46133"/>
                  </a:lnTo>
                  <a:lnTo>
                    <a:pt x="1293083" y="42558"/>
                  </a:lnTo>
                  <a:lnTo>
                    <a:pt x="1240568" y="41499"/>
                  </a:lnTo>
                  <a:lnTo>
                    <a:pt x="1178605" y="41185"/>
                  </a:lnTo>
                  <a:lnTo>
                    <a:pt x="1125150" y="41092"/>
                  </a:lnTo>
                  <a:lnTo>
                    <a:pt x="1065167" y="42231"/>
                  </a:lnTo>
                  <a:lnTo>
                    <a:pt x="1008258" y="49388"/>
                  </a:lnTo>
                  <a:lnTo>
                    <a:pt x="951956" y="51148"/>
                  </a:lnTo>
                  <a:lnTo>
                    <a:pt x="894605" y="51496"/>
                  </a:lnTo>
                  <a:lnTo>
                    <a:pt x="843762" y="51565"/>
                  </a:lnTo>
                  <a:lnTo>
                    <a:pt x="829087" y="51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643274" y="207305"/>
            <a:ext cx="1547691" cy="856074"/>
            <a:chOff x="5643274" y="207305"/>
            <a:chExt cx="1547691" cy="856074"/>
          </a:xfrm>
        </p:grpSpPr>
        <p:sp>
          <p:nvSpPr>
            <p:cNvPr id="28" name="Freeform 27"/>
            <p:cNvSpPr/>
            <p:nvPr/>
          </p:nvSpPr>
          <p:spPr>
            <a:xfrm>
              <a:off x="5886044" y="207305"/>
              <a:ext cx="216399" cy="527351"/>
            </a:xfrm>
            <a:custGeom>
              <a:avLst/>
              <a:gdLst/>
              <a:ahLst/>
              <a:cxnLst/>
              <a:rect l="0" t="0" r="0" b="0"/>
              <a:pathLst>
                <a:path w="216399" h="527351">
                  <a:moveTo>
                    <a:pt x="20443" y="129606"/>
                  </a:moveTo>
                  <a:lnTo>
                    <a:pt x="20443" y="188223"/>
                  </a:lnTo>
                  <a:lnTo>
                    <a:pt x="21613" y="242397"/>
                  </a:lnTo>
                  <a:lnTo>
                    <a:pt x="28777" y="298159"/>
                  </a:lnTo>
                  <a:lnTo>
                    <a:pt x="36127" y="354233"/>
                  </a:lnTo>
                  <a:lnTo>
                    <a:pt x="41608" y="410370"/>
                  </a:lnTo>
                  <a:lnTo>
                    <a:pt x="49623" y="466519"/>
                  </a:lnTo>
                  <a:lnTo>
                    <a:pt x="51712" y="527350"/>
                  </a:lnTo>
                  <a:lnTo>
                    <a:pt x="50765" y="512748"/>
                  </a:lnTo>
                  <a:lnTo>
                    <a:pt x="37362" y="460085"/>
                  </a:lnTo>
                  <a:lnTo>
                    <a:pt x="23828" y="399044"/>
                  </a:lnTo>
                  <a:lnTo>
                    <a:pt x="9890" y="337593"/>
                  </a:lnTo>
                  <a:lnTo>
                    <a:pt x="1460" y="275065"/>
                  </a:lnTo>
                  <a:lnTo>
                    <a:pt x="0" y="226258"/>
                  </a:lnTo>
                  <a:lnTo>
                    <a:pt x="677" y="166939"/>
                  </a:lnTo>
                  <a:lnTo>
                    <a:pt x="14056" y="103717"/>
                  </a:lnTo>
                  <a:lnTo>
                    <a:pt x="28757" y="58202"/>
                  </a:lnTo>
                  <a:lnTo>
                    <a:pt x="59680" y="18067"/>
                  </a:lnTo>
                  <a:lnTo>
                    <a:pt x="85881" y="2061"/>
                  </a:lnTo>
                  <a:lnTo>
                    <a:pt x="108798" y="0"/>
                  </a:lnTo>
                  <a:lnTo>
                    <a:pt x="156049" y="8209"/>
                  </a:lnTo>
                  <a:lnTo>
                    <a:pt x="182935" y="23317"/>
                  </a:lnTo>
                  <a:lnTo>
                    <a:pt x="205719" y="42611"/>
                  </a:lnTo>
                  <a:lnTo>
                    <a:pt x="213922" y="62476"/>
                  </a:lnTo>
                  <a:lnTo>
                    <a:pt x="216398" y="86902"/>
                  </a:lnTo>
                  <a:lnTo>
                    <a:pt x="213599" y="113357"/>
                  </a:lnTo>
                  <a:lnTo>
                    <a:pt x="202216" y="134473"/>
                  </a:lnTo>
                  <a:lnTo>
                    <a:pt x="166313" y="167092"/>
                  </a:lnTo>
                  <a:lnTo>
                    <a:pt x="135803" y="183347"/>
                  </a:lnTo>
                  <a:lnTo>
                    <a:pt x="111879" y="185467"/>
                  </a:lnTo>
                  <a:lnTo>
                    <a:pt x="52028" y="182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43274" y="536953"/>
              <a:ext cx="673825" cy="10529"/>
            </a:xfrm>
            <a:custGeom>
              <a:avLst/>
              <a:gdLst/>
              <a:ahLst/>
              <a:cxnLst/>
              <a:rect l="0" t="0" r="0" b="0"/>
              <a:pathLst>
                <a:path w="673825" h="10529">
                  <a:moveTo>
                    <a:pt x="673824" y="0"/>
                  </a:moveTo>
                  <a:lnTo>
                    <a:pt x="615208" y="9065"/>
                  </a:lnTo>
                  <a:lnTo>
                    <a:pt x="558611" y="5122"/>
                  </a:lnTo>
                  <a:lnTo>
                    <a:pt x="504837" y="9460"/>
                  </a:lnTo>
                  <a:lnTo>
                    <a:pt x="446295" y="10317"/>
                  </a:lnTo>
                  <a:lnTo>
                    <a:pt x="389670" y="10487"/>
                  </a:lnTo>
                  <a:lnTo>
                    <a:pt x="333425" y="10520"/>
                  </a:lnTo>
                  <a:lnTo>
                    <a:pt x="276086" y="10527"/>
                  </a:lnTo>
                  <a:lnTo>
                    <a:pt x="212767" y="10528"/>
                  </a:lnTo>
                  <a:lnTo>
                    <a:pt x="154852" y="10528"/>
                  </a:lnTo>
                  <a:lnTo>
                    <a:pt x="92619" y="2195"/>
                  </a:lnTo>
                  <a:lnTo>
                    <a:pt x="38183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01202" y="86333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3650" y="7409"/>
                  </a:lnTo>
                  <a:lnTo>
                    <a:pt x="26613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22300" y="773519"/>
              <a:ext cx="204356" cy="289860"/>
            </a:xfrm>
            <a:custGeom>
              <a:avLst/>
              <a:gdLst/>
              <a:ahLst/>
              <a:cxnLst/>
              <a:rect l="0" t="0" r="0" b="0"/>
              <a:pathLst>
                <a:path w="204356" h="289860">
                  <a:moveTo>
                    <a:pt x="0" y="5589"/>
                  </a:moveTo>
                  <a:lnTo>
                    <a:pt x="48930" y="5589"/>
                  </a:lnTo>
                  <a:lnTo>
                    <a:pt x="96776" y="5589"/>
                  </a:lnTo>
                  <a:lnTo>
                    <a:pt x="159756" y="5589"/>
                  </a:lnTo>
                  <a:lnTo>
                    <a:pt x="197464" y="0"/>
                  </a:lnTo>
                  <a:lnTo>
                    <a:pt x="203002" y="1863"/>
                  </a:lnTo>
                  <a:lnTo>
                    <a:pt x="204355" y="6615"/>
                  </a:lnTo>
                  <a:lnTo>
                    <a:pt x="191035" y="49225"/>
                  </a:lnTo>
                  <a:lnTo>
                    <a:pt x="161171" y="111008"/>
                  </a:lnTo>
                  <a:lnTo>
                    <a:pt x="129737" y="172887"/>
                  </a:lnTo>
                  <a:lnTo>
                    <a:pt x="99334" y="227664"/>
                  </a:lnTo>
                  <a:lnTo>
                    <a:pt x="73700" y="289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38238" y="357968"/>
              <a:ext cx="431478" cy="252685"/>
            </a:xfrm>
            <a:custGeom>
              <a:avLst/>
              <a:gdLst/>
              <a:ahLst/>
              <a:cxnLst/>
              <a:rect l="0" t="0" r="0" b="0"/>
              <a:pathLst>
                <a:path w="431478" h="252685">
                  <a:moveTo>
                    <a:pt x="0" y="0"/>
                  </a:moveTo>
                  <a:lnTo>
                    <a:pt x="62281" y="26364"/>
                  </a:lnTo>
                  <a:lnTo>
                    <a:pt x="124608" y="54309"/>
                  </a:lnTo>
                  <a:lnTo>
                    <a:pt x="177689" y="70996"/>
                  </a:lnTo>
                  <a:lnTo>
                    <a:pt x="240167" y="95609"/>
                  </a:lnTo>
                  <a:lnTo>
                    <a:pt x="303504" y="117412"/>
                  </a:lnTo>
                  <a:lnTo>
                    <a:pt x="362765" y="132984"/>
                  </a:lnTo>
                  <a:lnTo>
                    <a:pt x="425975" y="145270"/>
                  </a:lnTo>
                  <a:lnTo>
                    <a:pt x="431382" y="147150"/>
                  </a:lnTo>
                  <a:lnTo>
                    <a:pt x="431477" y="149573"/>
                  </a:lnTo>
                  <a:lnTo>
                    <a:pt x="422224" y="155384"/>
                  </a:lnTo>
                  <a:lnTo>
                    <a:pt x="396115" y="164063"/>
                  </a:lnTo>
                  <a:lnTo>
                    <a:pt x="338007" y="173467"/>
                  </a:lnTo>
                  <a:lnTo>
                    <a:pt x="284413" y="192831"/>
                  </a:lnTo>
                  <a:lnTo>
                    <a:pt x="223240" y="216640"/>
                  </a:lnTo>
                  <a:lnTo>
                    <a:pt x="168186" y="228320"/>
                  </a:lnTo>
                  <a:lnTo>
                    <a:pt x="105466" y="239597"/>
                  </a:lnTo>
                  <a:lnTo>
                    <a:pt x="58224" y="249753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38238" y="678763"/>
              <a:ext cx="452727" cy="26647"/>
            </a:xfrm>
            <a:custGeom>
              <a:avLst/>
              <a:gdLst/>
              <a:ahLst/>
              <a:cxnLst/>
              <a:rect l="0" t="0" r="0" b="0"/>
              <a:pathLst>
                <a:path w="452727" h="26647">
                  <a:moveTo>
                    <a:pt x="452726" y="5589"/>
                  </a:moveTo>
                  <a:lnTo>
                    <a:pt x="435958" y="0"/>
                  </a:lnTo>
                  <a:lnTo>
                    <a:pt x="418367" y="375"/>
                  </a:lnTo>
                  <a:lnTo>
                    <a:pt x="359727" y="6072"/>
                  </a:lnTo>
                  <a:lnTo>
                    <a:pt x="304981" y="13786"/>
                  </a:lnTo>
                  <a:lnTo>
                    <a:pt x="249106" y="15657"/>
                  </a:lnTo>
                  <a:lnTo>
                    <a:pt x="199074" y="23262"/>
                  </a:lnTo>
                  <a:lnTo>
                    <a:pt x="138412" y="25977"/>
                  </a:lnTo>
                  <a:lnTo>
                    <a:pt x="81024" y="26514"/>
                  </a:lnTo>
                  <a:lnTo>
                    <a:pt x="19927" y="2662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7583444" y="273740"/>
            <a:ext cx="407687" cy="579069"/>
          </a:xfrm>
          <a:custGeom>
            <a:avLst/>
            <a:gdLst/>
            <a:ahLst/>
            <a:cxnLst/>
            <a:rect l="0" t="0" r="0" b="0"/>
            <a:pathLst>
              <a:path w="407687" h="579069">
                <a:moveTo>
                  <a:pt x="60245" y="0"/>
                </a:moveTo>
                <a:lnTo>
                  <a:pt x="35051" y="53875"/>
                </a:lnTo>
                <a:lnTo>
                  <a:pt x="15001" y="105448"/>
                </a:lnTo>
                <a:lnTo>
                  <a:pt x="11365" y="108903"/>
                </a:lnTo>
                <a:lnTo>
                  <a:pt x="7771" y="107697"/>
                </a:lnTo>
                <a:lnTo>
                  <a:pt x="4206" y="103384"/>
                </a:lnTo>
                <a:lnTo>
                  <a:pt x="2998" y="96999"/>
                </a:lnTo>
                <a:lnTo>
                  <a:pt x="4776" y="80545"/>
                </a:lnTo>
                <a:lnTo>
                  <a:pt x="17943" y="51552"/>
                </a:lnTo>
                <a:lnTo>
                  <a:pt x="36662" y="26323"/>
                </a:lnTo>
                <a:lnTo>
                  <a:pt x="62616" y="9620"/>
                </a:lnTo>
                <a:lnTo>
                  <a:pt x="103711" y="2851"/>
                </a:lnTo>
                <a:lnTo>
                  <a:pt x="126747" y="7506"/>
                </a:lnTo>
                <a:lnTo>
                  <a:pt x="155989" y="26401"/>
                </a:lnTo>
                <a:lnTo>
                  <a:pt x="214104" y="86005"/>
                </a:lnTo>
                <a:lnTo>
                  <a:pt x="242074" y="147555"/>
                </a:lnTo>
                <a:lnTo>
                  <a:pt x="260198" y="208396"/>
                </a:lnTo>
                <a:lnTo>
                  <a:pt x="267670" y="244631"/>
                </a:lnTo>
                <a:lnTo>
                  <a:pt x="275783" y="298797"/>
                </a:lnTo>
                <a:lnTo>
                  <a:pt x="280245" y="354556"/>
                </a:lnTo>
                <a:lnTo>
                  <a:pt x="278007" y="407511"/>
                </a:lnTo>
                <a:lnTo>
                  <a:pt x="263356" y="462846"/>
                </a:lnTo>
                <a:lnTo>
                  <a:pt x="251967" y="493549"/>
                </a:lnTo>
                <a:lnTo>
                  <a:pt x="233125" y="517984"/>
                </a:lnTo>
                <a:lnTo>
                  <a:pt x="173505" y="565337"/>
                </a:lnTo>
                <a:lnTo>
                  <a:pt x="152697" y="572965"/>
                </a:lnTo>
                <a:lnTo>
                  <a:pt x="114675" y="576090"/>
                </a:lnTo>
                <a:lnTo>
                  <a:pt x="74942" y="568957"/>
                </a:lnTo>
                <a:lnTo>
                  <a:pt x="41593" y="552545"/>
                </a:lnTo>
                <a:lnTo>
                  <a:pt x="24269" y="539594"/>
                </a:lnTo>
                <a:lnTo>
                  <a:pt x="6951" y="513560"/>
                </a:lnTo>
                <a:lnTo>
                  <a:pt x="0" y="478030"/>
                </a:lnTo>
                <a:lnTo>
                  <a:pt x="3530" y="443456"/>
                </a:lnTo>
                <a:lnTo>
                  <a:pt x="12031" y="424819"/>
                </a:lnTo>
                <a:lnTo>
                  <a:pt x="17574" y="416574"/>
                </a:lnTo>
                <a:lnTo>
                  <a:pt x="33091" y="404293"/>
                </a:lnTo>
                <a:lnTo>
                  <a:pt x="42142" y="399380"/>
                </a:lnTo>
                <a:lnTo>
                  <a:pt x="64678" y="397041"/>
                </a:lnTo>
                <a:lnTo>
                  <a:pt x="90292" y="401071"/>
                </a:lnTo>
                <a:lnTo>
                  <a:pt x="144862" y="422722"/>
                </a:lnTo>
                <a:lnTo>
                  <a:pt x="183582" y="445786"/>
                </a:lnTo>
                <a:lnTo>
                  <a:pt x="238834" y="488077"/>
                </a:lnTo>
                <a:lnTo>
                  <a:pt x="297409" y="531860"/>
                </a:lnTo>
                <a:lnTo>
                  <a:pt x="351934" y="560038"/>
                </a:lnTo>
                <a:lnTo>
                  <a:pt x="407686" y="5790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5611689" y="1258755"/>
            <a:ext cx="492716" cy="288935"/>
            <a:chOff x="5611689" y="1258755"/>
            <a:chExt cx="492716" cy="288935"/>
          </a:xfrm>
        </p:grpSpPr>
        <p:sp>
          <p:nvSpPr>
            <p:cNvPr id="36" name="Freeform 35"/>
            <p:cNvSpPr/>
            <p:nvPr/>
          </p:nvSpPr>
          <p:spPr>
            <a:xfrm>
              <a:off x="5674860" y="1358176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63171" y="0"/>
                  </a:moveTo>
                  <a:lnTo>
                    <a:pt x="47530" y="17980"/>
                  </a:lnTo>
                  <a:lnTo>
                    <a:pt x="23564" y="73184"/>
                  </a:lnTo>
                  <a:lnTo>
                    <a:pt x="5347" y="10137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11689" y="1389761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105285"/>
                  </a:moveTo>
                  <a:lnTo>
                    <a:pt x="93284" y="62623"/>
                  </a:lnTo>
                  <a:lnTo>
                    <a:pt x="31456" y="210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53844" y="1389761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17015" y="1258755"/>
              <a:ext cx="187390" cy="288935"/>
            </a:xfrm>
            <a:custGeom>
              <a:avLst/>
              <a:gdLst/>
              <a:ahLst/>
              <a:cxnLst/>
              <a:rect l="0" t="0" r="0" b="0"/>
              <a:pathLst>
                <a:path w="187390" h="288935">
                  <a:moveTo>
                    <a:pt x="0" y="57307"/>
                  </a:moveTo>
                  <a:lnTo>
                    <a:pt x="11179" y="46128"/>
                  </a:lnTo>
                  <a:lnTo>
                    <a:pt x="73218" y="22463"/>
                  </a:lnTo>
                  <a:lnTo>
                    <a:pt x="134612" y="4697"/>
                  </a:lnTo>
                  <a:lnTo>
                    <a:pt x="156924" y="0"/>
                  </a:lnTo>
                  <a:lnTo>
                    <a:pt x="178539" y="1811"/>
                  </a:lnTo>
                  <a:lnTo>
                    <a:pt x="184536" y="6272"/>
                  </a:lnTo>
                  <a:lnTo>
                    <a:pt x="187365" y="12755"/>
                  </a:lnTo>
                  <a:lnTo>
                    <a:pt x="187389" y="29317"/>
                  </a:lnTo>
                  <a:lnTo>
                    <a:pt x="174734" y="84426"/>
                  </a:lnTo>
                  <a:lnTo>
                    <a:pt x="157830" y="144066"/>
                  </a:lnTo>
                  <a:lnTo>
                    <a:pt x="140367" y="203653"/>
                  </a:lnTo>
                  <a:lnTo>
                    <a:pt x="120492" y="265445"/>
                  </a:lnTo>
                  <a:lnTo>
                    <a:pt x="115814" y="288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380476" y="1101811"/>
            <a:ext cx="646317" cy="393236"/>
            <a:chOff x="7380476" y="1101811"/>
            <a:chExt cx="646317" cy="393236"/>
          </a:xfrm>
        </p:grpSpPr>
        <p:sp>
          <p:nvSpPr>
            <p:cNvPr id="41" name="Freeform 40"/>
            <p:cNvSpPr/>
            <p:nvPr/>
          </p:nvSpPr>
          <p:spPr>
            <a:xfrm>
              <a:off x="7433119" y="1168663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49481" y="61110"/>
                  </a:lnTo>
                  <a:lnTo>
                    <a:pt x="29228" y="10175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80476" y="1189720"/>
              <a:ext cx="178986" cy="115814"/>
            </a:xfrm>
            <a:custGeom>
              <a:avLst/>
              <a:gdLst/>
              <a:ahLst/>
              <a:cxnLst/>
              <a:rect l="0" t="0" r="0" b="0"/>
              <a:pathLst>
                <a:path w="178986" h="115814">
                  <a:moveTo>
                    <a:pt x="178985" y="115813"/>
                  </a:moveTo>
                  <a:lnTo>
                    <a:pt x="124871" y="64818"/>
                  </a:lnTo>
                  <a:lnTo>
                    <a:pt x="72337" y="29463"/>
                  </a:lnTo>
                  <a:lnTo>
                    <a:pt x="26334" y="114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75274" y="1200248"/>
              <a:ext cx="84230" cy="21058"/>
            </a:xfrm>
            <a:custGeom>
              <a:avLst/>
              <a:gdLst/>
              <a:ahLst/>
              <a:cxnLst/>
              <a:rect l="0" t="0" r="0" b="0"/>
              <a:pathLst>
                <a:path w="84230" h="21058">
                  <a:moveTo>
                    <a:pt x="84229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01616" y="1101811"/>
              <a:ext cx="225177" cy="393236"/>
            </a:xfrm>
            <a:custGeom>
              <a:avLst/>
              <a:gdLst/>
              <a:ahLst/>
              <a:cxnLst/>
              <a:rect l="0" t="0" r="0" b="0"/>
              <a:pathLst>
                <a:path w="225177" h="393236">
                  <a:moveTo>
                    <a:pt x="0" y="35266"/>
                  </a:moveTo>
                  <a:lnTo>
                    <a:pt x="37479" y="26933"/>
                  </a:lnTo>
                  <a:lnTo>
                    <a:pt x="94491" y="25171"/>
                  </a:lnTo>
                  <a:lnTo>
                    <a:pt x="152503" y="16418"/>
                  </a:lnTo>
                  <a:lnTo>
                    <a:pt x="209856" y="0"/>
                  </a:lnTo>
                  <a:lnTo>
                    <a:pt x="217113" y="3567"/>
                  </a:lnTo>
                  <a:lnTo>
                    <a:pt x="221951" y="11793"/>
                  </a:lnTo>
                  <a:lnTo>
                    <a:pt x="225176" y="23127"/>
                  </a:lnTo>
                  <a:lnTo>
                    <a:pt x="222522" y="45079"/>
                  </a:lnTo>
                  <a:lnTo>
                    <a:pt x="207342" y="98946"/>
                  </a:lnTo>
                  <a:lnTo>
                    <a:pt x="184673" y="157506"/>
                  </a:lnTo>
                  <a:lnTo>
                    <a:pt x="160784" y="217253"/>
                  </a:lnTo>
                  <a:lnTo>
                    <a:pt x="144454" y="279445"/>
                  </a:lnTo>
                  <a:lnTo>
                    <a:pt x="126417" y="339473"/>
                  </a:lnTo>
                  <a:lnTo>
                    <a:pt x="105285" y="393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6107179" y="2257468"/>
            <a:ext cx="208624" cy="570792"/>
          </a:xfrm>
          <a:custGeom>
            <a:avLst/>
            <a:gdLst/>
            <a:ahLst/>
            <a:cxnLst/>
            <a:rect l="0" t="0" r="0" b="0"/>
            <a:pathLst>
              <a:path w="208624" h="570792">
                <a:moveTo>
                  <a:pt x="20406" y="164086"/>
                </a:moveTo>
                <a:lnTo>
                  <a:pt x="17287" y="218231"/>
                </a:lnTo>
                <a:lnTo>
                  <a:pt x="12073" y="265527"/>
                </a:lnTo>
                <a:lnTo>
                  <a:pt x="15901" y="327623"/>
                </a:lnTo>
                <a:lnTo>
                  <a:pt x="19517" y="390495"/>
                </a:lnTo>
                <a:lnTo>
                  <a:pt x="20143" y="441870"/>
                </a:lnTo>
                <a:lnTo>
                  <a:pt x="19159" y="492967"/>
                </a:lnTo>
                <a:lnTo>
                  <a:pt x="12058" y="552747"/>
                </a:lnTo>
                <a:lnTo>
                  <a:pt x="10847" y="570791"/>
                </a:lnTo>
                <a:lnTo>
                  <a:pt x="10005" y="519966"/>
                </a:lnTo>
                <a:lnTo>
                  <a:pt x="9915" y="465674"/>
                </a:lnTo>
                <a:lnTo>
                  <a:pt x="9889" y="410723"/>
                </a:lnTo>
                <a:lnTo>
                  <a:pt x="2644" y="354224"/>
                </a:lnTo>
                <a:lnTo>
                  <a:pt x="0" y="292285"/>
                </a:lnTo>
                <a:lnTo>
                  <a:pt x="5067" y="229054"/>
                </a:lnTo>
                <a:lnTo>
                  <a:pt x="10097" y="167474"/>
                </a:lnTo>
                <a:lnTo>
                  <a:pt x="21143" y="106437"/>
                </a:lnTo>
                <a:lnTo>
                  <a:pt x="39221" y="50170"/>
                </a:lnTo>
                <a:lnTo>
                  <a:pt x="58086" y="25308"/>
                </a:lnTo>
                <a:lnTo>
                  <a:pt x="75757" y="10380"/>
                </a:lnTo>
                <a:lnTo>
                  <a:pt x="98429" y="2185"/>
                </a:lnTo>
                <a:lnTo>
                  <a:pt x="111026" y="0"/>
                </a:lnTo>
                <a:lnTo>
                  <a:pt x="134381" y="3811"/>
                </a:lnTo>
                <a:lnTo>
                  <a:pt x="164141" y="19111"/>
                </a:lnTo>
                <a:lnTo>
                  <a:pt x="195157" y="45242"/>
                </a:lnTo>
                <a:lnTo>
                  <a:pt x="203358" y="65253"/>
                </a:lnTo>
                <a:lnTo>
                  <a:pt x="208623" y="121817"/>
                </a:lnTo>
                <a:lnTo>
                  <a:pt x="203104" y="148809"/>
                </a:lnTo>
                <a:lnTo>
                  <a:pt x="173927" y="204405"/>
                </a:lnTo>
                <a:lnTo>
                  <a:pt x="160387" y="221390"/>
                </a:lnTo>
                <a:lnTo>
                  <a:pt x="134021" y="238517"/>
                </a:lnTo>
                <a:lnTo>
                  <a:pt x="98394" y="251000"/>
                </a:lnTo>
                <a:lnTo>
                  <a:pt x="78074" y="252238"/>
                </a:lnTo>
                <a:lnTo>
                  <a:pt x="51992" y="2483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7506819" y="2147813"/>
            <a:ext cx="758052" cy="400084"/>
            <a:chOff x="7506819" y="2147813"/>
            <a:chExt cx="758052" cy="400084"/>
          </a:xfrm>
        </p:grpSpPr>
        <p:sp>
          <p:nvSpPr>
            <p:cNvPr id="47" name="Freeform 46"/>
            <p:cNvSpPr/>
            <p:nvPr/>
          </p:nvSpPr>
          <p:spPr>
            <a:xfrm>
              <a:off x="7506819" y="2316269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51428" y="7236"/>
                  </a:lnTo>
                  <a:lnTo>
                    <a:pt x="92086" y="9878"/>
                  </a:lnTo>
                  <a:lnTo>
                    <a:pt x="29627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67715" y="2147813"/>
              <a:ext cx="28659" cy="389555"/>
            </a:xfrm>
            <a:custGeom>
              <a:avLst/>
              <a:gdLst/>
              <a:ahLst/>
              <a:cxnLst/>
              <a:rect l="0" t="0" r="0" b="0"/>
              <a:pathLst>
                <a:path w="28659" h="389555">
                  <a:moveTo>
                    <a:pt x="18130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5791" y="111117"/>
                  </a:lnTo>
                  <a:lnTo>
                    <a:pt x="12832" y="165449"/>
                  </a:lnTo>
                  <a:lnTo>
                    <a:pt x="25765" y="226942"/>
                  </a:lnTo>
                  <a:lnTo>
                    <a:pt x="27800" y="275472"/>
                  </a:lnTo>
                  <a:lnTo>
                    <a:pt x="28488" y="338684"/>
                  </a:lnTo>
                  <a:lnTo>
                    <a:pt x="2865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55318" y="2189927"/>
              <a:ext cx="9553" cy="357970"/>
            </a:xfrm>
            <a:custGeom>
              <a:avLst/>
              <a:gdLst/>
              <a:ahLst/>
              <a:cxnLst/>
              <a:rect l="0" t="0" r="0" b="0"/>
              <a:pathLst>
                <a:path w="9553" h="357970">
                  <a:moveTo>
                    <a:pt x="9552" y="0"/>
                  </a:moveTo>
                  <a:lnTo>
                    <a:pt x="9552" y="58617"/>
                  </a:lnTo>
                  <a:lnTo>
                    <a:pt x="2317" y="121196"/>
                  </a:lnTo>
                  <a:lnTo>
                    <a:pt x="0" y="173690"/>
                  </a:lnTo>
                  <a:lnTo>
                    <a:pt x="483" y="232008"/>
                  </a:lnTo>
                  <a:lnTo>
                    <a:pt x="6345" y="286852"/>
                  </a:lnTo>
                  <a:lnTo>
                    <a:pt x="8919" y="342188"/>
                  </a:lnTo>
                  <a:lnTo>
                    <a:pt x="955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74989" y="2168870"/>
              <a:ext cx="268825" cy="235637"/>
            </a:xfrm>
            <a:custGeom>
              <a:avLst/>
              <a:gdLst/>
              <a:ahLst/>
              <a:cxnLst/>
              <a:rect l="0" t="0" r="0" b="0"/>
              <a:pathLst>
                <a:path w="268825" h="235637">
                  <a:moveTo>
                    <a:pt x="268824" y="221099"/>
                  </a:moveTo>
                  <a:lnTo>
                    <a:pt x="231347" y="212765"/>
                  </a:lnTo>
                  <a:lnTo>
                    <a:pt x="196499" y="214340"/>
                  </a:lnTo>
                  <a:lnTo>
                    <a:pt x="135428" y="221378"/>
                  </a:lnTo>
                  <a:lnTo>
                    <a:pt x="74180" y="235636"/>
                  </a:lnTo>
                  <a:lnTo>
                    <a:pt x="50125" y="233019"/>
                  </a:lnTo>
                  <a:lnTo>
                    <a:pt x="28905" y="224057"/>
                  </a:lnTo>
                  <a:lnTo>
                    <a:pt x="11675" y="212275"/>
                  </a:lnTo>
                  <a:lnTo>
                    <a:pt x="6144" y="203518"/>
                  </a:lnTo>
                  <a:lnTo>
                    <a:pt x="0" y="181309"/>
                  </a:lnTo>
                  <a:lnTo>
                    <a:pt x="2129" y="148088"/>
                  </a:lnTo>
                  <a:lnTo>
                    <a:pt x="13486" y="91728"/>
                  </a:lnTo>
                  <a:lnTo>
                    <a:pt x="23026" y="33743"/>
                  </a:lnTo>
                  <a:lnTo>
                    <a:pt x="266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712750" y="2010943"/>
            <a:ext cx="2926831" cy="758024"/>
            <a:chOff x="5712750" y="2010943"/>
            <a:chExt cx="2926831" cy="758024"/>
          </a:xfrm>
        </p:grpSpPr>
        <p:sp>
          <p:nvSpPr>
            <p:cNvPr id="52" name="Freeform 51"/>
            <p:cNvSpPr/>
            <p:nvPr/>
          </p:nvSpPr>
          <p:spPr>
            <a:xfrm>
              <a:off x="6714363" y="2189927"/>
              <a:ext cx="402902" cy="157447"/>
            </a:xfrm>
            <a:custGeom>
              <a:avLst/>
              <a:gdLst/>
              <a:ahLst/>
              <a:cxnLst/>
              <a:rect l="0" t="0" r="0" b="0"/>
              <a:pathLst>
                <a:path w="402902" h="157447">
                  <a:moveTo>
                    <a:pt x="381844" y="0"/>
                  </a:moveTo>
                  <a:lnTo>
                    <a:pt x="326703" y="14654"/>
                  </a:lnTo>
                  <a:lnTo>
                    <a:pt x="263674" y="28198"/>
                  </a:lnTo>
                  <a:lnTo>
                    <a:pt x="203936" y="45640"/>
                  </a:lnTo>
                  <a:lnTo>
                    <a:pt x="152553" y="59665"/>
                  </a:lnTo>
                  <a:lnTo>
                    <a:pt x="94223" y="70580"/>
                  </a:lnTo>
                  <a:lnTo>
                    <a:pt x="63330" y="74653"/>
                  </a:lnTo>
                  <a:lnTo>
                    <a:pt x="3855" y="102825"/>
                  </a:lnTo>
                  <a:lnTo>
                    <a:pt x="0" y="109495"/>
                  </a:lnTo>
                  <a:lnTo>
                    <a:pt x="939" y="116280"/>
                  </a:lnTo>
                  <a:lnTo>
                    <a:pt x="5075" y="123144"/>
                  </a:lnTo>
                  <a:lnTo>
                    <a:pt x="12512" y="127719"/>
                  </a:lnTo>
                  <a:lnTo>
                    <a:pt x="65647" y="141255"/>
                  </a:lnTo>
                  <a:lnTo>
                    <a:pt x="122507" y="147355"/>
                  </a:lnTo>
                  <a:lnTo>
                    <a:pt x="173080" y="155493"/>
                  </a:lnTo>
                  <a:lnTo>
                    <a:pt x="227783" y="157446"/>
                  </a:lnTo>
                  <a:lnTo>
                    <a:pt x="284819" y="156663"/>
                  </a:lnTo>
                  <a:lnTo>
                    <a:pt x="348078" y="149575"/>
                  </a:lnTo>
                  <a:lnTo>
                    <a:pt x="40290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48767" y="2453139"/>
              <a:ext cx="410612" cy="21059"/>
            </a:xfrm>
            <a:custGeom>
              <a:avLst/>
              <a:gdLst/>
              <a:ahLst/>
              <a:cxnLst/>
              <a:rect l="0" t="0" r="0" b="0"/>
              <a:pathLst>
                <a:path w="410612" h="21059">
                  <a:moveTo>
                    <a:pt x="410611" y="0"/>
                  </a:moveTo>
                  <a:lnTo>
                    <a:pt x="351994" y="0"/>
                  </a:lnTo>
                  <a:lnTo>
                    <a:pt x="292278" y="8334"/>
                  </a:lnTo>
                  <a:lnTo>
                    <a:pt x="238148" y="10095"/>
                  </a:lnTo>
                  <a:lnTo>
                    <a:pt x="175159" y="10443"/>
                  </a:lnTo>
                  <a:lnTo>
                    <a:pt x="113324" y="13632"/>
                  </a:lnTo>
                  <a:lnTo>
                    <a:pt x="50721" y="19591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12750" y="2010943"/>
              <a:ext cx="2926831" cy="758024"/>
            </a:xfrm>
            <a:custGeom>
              <a:avLst/>
              <a:gdLst/>
              <a:ahLst/>
              <a:cxnLst/>
              <a:rect l="0" t="0" r="0" b="0"/>
              <a:pathLst>
                <a:path w="2926831" h="758024">
                  <a:moveTo>
                    <a:pt x="983374" y="0"/>
                  </a:moveTo>
                  <a:lnTo>
                    <a:pt x="929229" y="0"/>
                  </a:lnTo>
                  <a:lnTo>
                    <a:pt x="874282" y="0"/>
                  </a:lnTo>
                  <a:lnTo>
                    <a:pt x="817199" y="0"/>
                  </a:lnTo>
                  <a:lnTo>
                    <a:pt x="767891" y="1170"/>
                  </a:lnTo>
                  <a:lnTo>
                    <a:pt x="716237" y="7235"/>
                  </a:lnTo>
                  <a:lnTo>
                    <a:pt x="666226" y="10722"/>
                  </a:lnTo>
                  <a:lnTo>
                    <a:pt x="610462" y="18668"/>
                  </a:lnTo>
                  <a:lnTo>
                    <a:pt x="554993" y="26174"/>
                  </a:lnTo>
                  <a:lnTo>
                    <a:pt x="495770" y="38922"/>
                  </a:lnTo>
                  <a:lnTo>
                    <a:pt x="441611" y="52705"/>
                  </a:lnTo>
                  <a:lnTo>
                    <a:pt x="392354" y="66309"/>
                  </a:lnTo>
                  <a:lnTo>
                    <a:pt x="328896" y="91866"/>
                  </a:lnTo>
                  <a:lnTo>
                    <a:pt x="279928" y="112487"/>
                  </a:lnTo>
                  <a:lnTo>
                    <a:pt x="219385" y="141586"/>
                  </a:lnTo>
                  <a:lnTo>
                    <a:pt x="165484" y="176796"/>
                  </a:lnTo>
                  <a:lnTo>
                    <a:pt x="102712" y="214961"/>
                  </a:lnTo>
                  <a:lnTo>
                    <a:pt x="52419" y="258201"/>
                  </a:lnTo>
                  <a:lnTo>
                    <a:pt x="29552" y="291493"/>
                  </a:lnTo>
                  <a:lnTo>
                    <a:pt x="9270" y="345834"/>
                  </a:lnTo>
                  <a:lnTo>
                    <a:pt x="0" y="392328"/>
                  </a:lnTo>
                  <a:lnTo>
                    <a:pt x="6162" y="443784"/>
                  </a:lnTo>
                  <a:lnTo>
                    <a:pt x="13274" y="468638"/>
                  </a:lnTo>
                  <a:lnTo>
                    <a:pt x="50334" y="525882"/>
                  </a:lnTo>
                  <a:lnTo>
                    <a:pt x="102128" y="587163"/>
                  </a:lnTo>
                  <a:lnTo>
                    <a:pt x="160443" y="624370"/>
                  </a:lnTo>
                  <a:lnTo>
                    <a:pt x="215150" y="652703"/>
                  </a:lnTo>
                  <a:lnTo>
                    <a:pt x="271016" y="675241"/>
                  </a:lnTo>
                  <a:lnTo>
                    <a:pt x="328282" y="690958"/>
                  </a:lnTo>
                  <a:lnTo>
                    <a:pt x="377622" y="701777"/>
                  </a:lnTo>
                  <a:lnTo>
                    <a:pt x="440456" y="715913"/>
                  </a:lnTo>
                  <a:lnTo>
                    <a:pt x="498535" y="729971"/>
                  </a:lnTo>
                  <a:lnTo>
                    <a:pt x="554668" y="740503"/>
                  </a:lnTo>
                  <a:lnTo>
                    <a:pt x="598256" y="744403"/>
                  </a:lnTo>
                  <a:lnTo>
                    <a:pt x="656355" y="749718"/>
                  </a:lnTo>
                  <a:lnTo>
                    <a:pt x="708275" y="755582"/>
                  </a:lnTo>
                  <a:lnTo>
                    <a:pt x="751144" y="756954"/>
                  </a:lnTo>
                  <a:lnTo>
                    <a:pt x="812400" y="757726"/>
                  </a:lnTo>
                  <a:lnTo>
                    <a:pt x="864735" y="757955"/>
                  </a:lnTo>
                  <a:lnTo>
                    <a:pt x="927034" y="758023"/>
                  </a:lnTo>
                  <a:lnTo>
                    <a:pt x="988667" y="754926"/>
                  </a:lnTo>
                  <a:lnTo>
                    <a:pt x="1040571" y="748986"/>
                  </a:lnTo>
                  <a:lnTo>
                    <a:pt x="1099394" y="746642"/>
                  </a:lnTo>
                  <a:lnTo>
                    <a:pt x="1159560" y="740373"/>
                  </a:lnTo>
                  <a:lnTo>
                    <a:pt x="1212093" y="737995"/>
                  </a:lnTo>
                  <a:lnTo>
                    <a:pt x="1274451" y="737291"/>
                  </a:lnTo>
                  <a:lnTo>
                    <a:pt x="1324123" y="737082"/>
                  </a:lnTo>
                  <a:lnTo>
                    <a:pt x="1385947" y="733892"/>
                  </a:lnTo>
                  <a:lnTo>
                    <a:pt x="1448550" y="727933"/>
                  </a:lnTo>
                  <a:lnTo>
                    <a:pt x="1505976" y="726756"/>
                  </a:lnTo>
                  <a:lnTo>
                    <a:pt x="1562380" y="726523"/>
                  </a:lnTo>
                  <a:lnTo>
                    <a:pt x="1618581" y="726477"/>
                  </a:lnTo>
                  <a:lnTo>
                    <a:pt x="1674743" y="719232"/>
                  </a:lnTo>
                  <a:lnTo>
                    <a:pt x="1730897" y="716588"/>
                  </a:lnTo>
                  <a:lnTo>
                    <a:pt x="1787049" y="716066"/>
                  </a:lnTo>
                  <a:lnTo>
                    <a:pt x="1844371" y="715963"/>
                  </a:lnTo>
                  <a:lnTo>
                    <a:pt x="1907687" y="712823"/>
                  </a:lnTo>
                  <a:lnTo>
                    <a:pt x="1965600" y="706873"/>
                  </a:lnTo>
                  <a:lnTo>
                    <a:pt x="2022100" y="704528"/>
                  </a:lnTo>
                  <a:lnTo>
                    <a:pt x="2078320" y="697133"/>
                  </a:lnTo>
                  <a:lnTo>
                    <a:pt x="2134486" y="695325"/>
                  </a:lnTo>
                  <a:lnTo>
                    <a:pt x="2194151" y="694968"/>
                  </a:lnTo>
                  <a:lnTo>
                    <a:pt x="2254462" y="694906"/>
                  </a:lnTo>
                  <a:lnTo>
                    <a:pt x="2303528" y="694888"/>
                  </a:lnTo>
                  <a:lnTo>
                    <a:pt x="2362029" y="694882"/>
                  </a:lnTo>
                  <a:lnTo>
                    <a:pt x="2413908" y="694881"/>
                  </a:lnTo>
                  <a:lnTo>
                    <a:pt x="2468665" y="691761"/>
                  </a:lnTo>
                  <a:lnTo>
                    <a:pt x="2516474" y="683428"/>
                  </a:lnTo>
                  <a:lnTo>
                    <a:pt x="2575094" y="673549"/>
                  </a:lnTo>
                  <a:lnTo>
                    <a:pt x="2636916" y="663214"/>
                  </a:lnTo>
                  <a:lnTo>
                    <a:pt x="2690329" y="652742"/>
                  </a:lnTo>
                  <a:lnTo>
                    <a:pt x="2750996" y="638724"/>
                  </a:lnTo>
                  <a:lnTo>
                    <a:pt x="2785221" y="622610"/>
                  </a:lnTo>
                  <a:lnTo>
                    <a:pt x="2836584" y="569535"/>
                  </a:lnTo>
                  <a:lnTo>
                    <a:pt x="2887888" y="507622"/>
                  </a:lnTo>
                  <a:lnTo>
                    <a:pt x="2916579" y="452477"/>
                  </a:lnTo>
                  <a:lnTo>
                    <a:pt x="2926830" y="410537"/>
                  </a:lnTo>
                  <a:lnTo>
                    <a:pt x="2926748" y="368475"/>
                  </a:lnTo>
                  <a:lnTo>
                    <a:pt x="2911849" y="305540"/>
                  </a:lnTo>
                  <a:lnTo>
                    <a:pt x="2887993" y="258271"/>
                  </a:lnTo>
                  <a:lnTo>
                    <a:pt x="2832255" y="199607"/>
                  </a:lnTo>
                  <a:lnTo>
                    <a:pt x="2796170" y="174566"/>
                  </a:lnTo>
                  <a:lnTo>
                    <a:pt x="2739605" y="139602"/>
                  </a:lnTo>
                  <a:lnTo>
                    <a:pt x="2678284" y="116053"/>
                  </a:lnTo>
                  <a:lnTo>
                    <a:pt x="2615276" y="94777"/>
                  </a:lnTo>
                  <a:lnTo>
                    <a:pt x="2555411" y="77211"/>
                  </a:lnTo>
                  <a:lnTo>
                    <a:pt x="2494321" y="59662"/>
                  </a:lnTo>
                  <a:lnTo>
                    <a:pt x="2439491" y="46793"/>
                  </a:lnTo>
                  <a:lnTo>
                    <a:pt x="2383600" y="39918"/>
                  </a:lnTo>
                  <a:lnTo>
                    <a:pt x="2327500" y="33231"/>
                  </a:lnTo>
                  <a:lnTo>
                    <a:pt x="2264122" y="31910"/>
                  </a:lnTo>
                  <a:lnTo>
                    <a:pt x="2202211" y="31649"/>
                  </a:lnTo>
                  <a:lnTo>
                    <a:pt x="2151306" y="31604"/>
                  </a:lnTo>
                  <a:lnTo>
                    <a:pt x="2099178" y="31591"/>
                  </a:lnTo>
                  <a:lnTo>
                    <a:pt x="2046688" y="28467"/>
                  </a:lnTo>
                  <a:lnTo>
                    <a:pt x="1994091" y="23252"/>
                  </a:lnTo>
                  <a:lnTo>
                    <a:pt x="1941462" y="21707"/>
                  </a:lnTo>
                  <a:lnTo>
                    <a:pt x="1888823" y="21249"/>
                  </a:lnTo>
                  <a:lnTo>
                    <a:pt x="1836182" y="21114"/>
                  </a:lnTo>
                  <a:lnTo>
                    <a:pt x="1783540" y="24193"/>
                  </a:lnTo>
                  <a:lnTo>
                    <a:pt x="1730897" y="29395"/>
                  </a:lnTo>
                  <a:lnTo>
                    <a:pt x="1675136" y="34056"/>
                  </a:lnTo>
                  <a:lnTo>
                    <a:pt x="1617280" y="39726"/>
                  </a:lnTo>
                  <a:lnTo>
                    <a:pt x="1563092" y="44526"/>
                  </a:lnTo>
                  <a:lnTo>
                    <a:pt x="1509992" y="50237"/>
                  </a:lnTo>
                  <a:lnTo>
                    <a:pt x="1454094" y="51930"/>
                  </a:lnTo>
                  <a:lnTo>
                    <a:pt x="1393078" y="52431"/>
                  </a:lnTo>
                  <a:lnTo>
                    <a:pt x="1330545" y="52580"/>
                  </a:lnTo>
                  <a:lnTo>
                    <a:pt x="1270684" y="52624"/>
                  </a:lnTo>
                  <a:lnTo>
                    <a:pt x="1212783" y="52637"/>
                  </a:lnTo>
                  <a:lnTo>
                    <a:pt x="1151172" y="52641"/>
                  </a:lnTo>
                  <a:lnTo>
                    <a:pt x="1088464" y="52642"/>
                  </a:lnTo>
                  <a:lnTo>
                    <a:pt x="1025430" y="52642"/>
                  </a:lnTo>
                  <a:lnTo>
                    <a:pt x="962299" y="55762"/>
                  </a:lnTo>
                  <a:lnTo>
                    <a:pt x="899140" y="60975"/>
                  </a:lnTo>
                  <a:lnTo>
                    <a:pt x="835974" y="65640"/>
                  </a:lnTo>
                  <a:lnTo>
                    <a:pt x="775924" y="71311"/>
                  </a:lnTo>
                  <a:lnTo>
                    <a:pt x="724205" y="72991"/>
                  </a:lnTo>
                  <a:lnTo>
                    <a:pt x="678048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717177" y="3442818"/>
            <a:ext cx="2115611" cy="568540"/>
            <a:chOff x="3717177" y="3442818"/>
            <a:chExt cx="2115611" cy="568540"/>
          </a:xfrm>
        </p:grpSpPr>
        <p:sp>
          <p:nvSpPr>
            <p:cNvPr id="56" name="Freeform 55"/>
            <p:cNvSpPr/>
            <p:nvPr/>
          </p:nvSpPr>
          <p:spPr>
            <a:xfrm>
              <a:off x="3717177" y="3442818"/>
              <a:ext cx="256314" cy="561192"/>
            </a:xfrm>
            <a:custGeom>
              <a:avLst/>
              <a:gdLst/>
              <a:ahLst/>
              <a:cxnLst/>
              <a:rect l="0" t="0" r="0" b="0"/>
              <a:pathLst>
                <a:path w="256314" h="561192">
                  <a:moveTo>
                    <a:pt x="157310" y="0"/>
                  </a:moveTo>
                  <a:lnTo>
                    <a:pt x="114648" y="54115"/>
                  </a:lnTo>
                  <a:lnTo>
                    <a:pt x="80029" y="106649"/>
                  </a:lnTo>
                  <a:lnTo>
                    <a:pt x="50586" y="167018"/>
                  </a:lnTo>
                  <a:lnTo>
                    <a:pt x="34886" y="225927"/>
                  </a:lnTo>
                  <a:lnTo>
                    <a:pt x="20520" y="283837"/>
                  </a:lnTo>
                  <a:lnTo>
                    <a:pt x="6417" y="340336"/>
                  </a:lnTo>
                  <a:lnTo>
                    <a:pt x="1467" y="388100"/>
                  </a:lnTo>
                  <a:lnTo>
                    <a:pt x="0" y="439296"/>
                  </a:lnTo>
                  <a:lnTo>
                    <a:pt x="5155" y="485922"/>
                  </a:lnTo>
                  <a:lnTo>
                    <a:pt x="14036" y="508814"/>
                  </a:lnTo>
                  <a:lnTo>
                    <a:pt x="38802" y="542574"/>
                  </a:lnTo>
                  <a:lnTo>
                    <a:pt x="64875" y="559026"/>
                  </a:lnTo>
                  <a:lnTo>
                    <a:pt x="90881" y="561191"/>
                  </a:lnTo>
                  <a:lnTo>
                    <a:pt x="149647" y="553050"/>
                  </a:lnTo>
                  <a:lnTo>
                    <a:pt x="171842" y="540598"/>
                  </a:lnTo>
                  <a:lnTo>
                    <a:pt x="233095" y="479774"/>
                  </a:lnTo>
                  <a:lnTo>
                    <a:pt x="251092" y="438181"/>
                  </a:lnTo>
                  <a:lnTo>
                    <a:pt x="256313" y="413507"/>
                  </a:lnTo>
                  <a:lnTo>
                    <a:pt x="250132" y="369069"/>
                  </a:lnTo>
                  <a:lnTo>
                    <a:pt x="247267" y="358350"/>
                  </a:lnTo>
                  <a:lnTo>
                    <a:pt x="234725" y="340201"/>
                  </a:lnTo>
                  <a:lnTo>
                    <a:pt x="217453" y="325506"/>
                  </a:lnTo>
                  <a:lnTo>
                    <a:pt x="198078" y="315075"/>
                  </a:lnTo>
                  <a:lnTo>
                    <a:pt x="171529" y="312779"/>
                  </a:lnTo>
                  <a:lnTo>
                    <a:pt x="142573" y="316828"/>
                  </a:lnTo>
                  <a:lnTo>
                    <a:pt x="84442" y="339394"/>
                  </a:lnTo>
                  <a:lnTo>
                    <a:pt x="4149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76961" y="3689027"/>
              <a:ext cx="334480" cy="287091"/>
            </a:xfrm>
            <a:custGeom>
              <a:avLst/>
              <a:gdLst/>
              <a:ahLst/>
              <a:cxnLst/>
              <a:rect l="0" t="0" r="0" b="0"/>
              <a:pathLst>
                <a:path w="334480" h="287091">
                  <a:moveTo>
                    <a:pt x="8096" y="132817"/>
                  </a:moveTo>
                  <a:lnTo>
                    <a:pt x="11215" y="181748"/>
                  </a:lnTo>
                  <a:lnTo>
                    <a:pt x="17161" y="240879"/>
                  </a:lnTo>
                  <a:lnTo>
                    <a:pt x="18335" y="287090"/>
                  </a:lnTo>
                  <a:lnTo>
                    <a:pt x="15448" y="253931"/>
                  </a:lnTo>
                  <a:lnTo>
                    <a:pt x="3959" y="201975"/>
                  </a:lnTo>
                  <a:lnTo>
                    <a:pt x="0" y="147821"/>
                  </a:lnTo>
                  <a:lnTo>
                    <a:pt x="7517" y="113086"/>
                  </a:lnTo>
                  <a:lnTo>
                    <a:pt x="30425" y="73028"/>
                  </a:lnTo>
                  <a:lnTo>
                    <a:pt x="37020" y="64882"/>
                  </a:lnTo>
                  <a:lnTo>
                    <a:pt x="46096" y="60621"/>
                  </a:lnTo>
                  <a:lnTo>
                    <a:pt x="68658" y="59006"/>
                  </a:lnTo>
                  <a:lnTo>
                    <a:pt x="88045" y="65307"/>
                  </a:lnTo>
                  <a:lnTo>
                    <a:pt x="96490" y="70263"/>
                  </a:lnTo>
                  <a:lnTo>
                    <a:pt x="108993" y="85128"/>
                  </a:lnTo>
                  <a:lnTo>
                    <a:pt x="126552" y="123267"/>
                  </a:lnTo>
                  <a:lnTo>
                    <a:pt x="129181" y="125281"/>
                  </a:lnTo>
                  <a:lnTo>
                    <a:pt x="130933" y="121944"/>
                  </a:lnTo>
                  <a:lnTo>
                    <a:pt x="139335" y="88555"/>
                  </a:lnTo>
                  <a:lnTo>
                    <a:pt x="160665" y="49335"/>
                  </a:lnTo>
                  <a:lnTo>
                    <a:pt x="194318" y="10545"/>
                  </a:lnTo>
                  <a:lnTo>
                    <a:pt x="214473" y="2435"/>
                  </a:lnTo>
                  <a:lnTo>
                    <a:pt x="237859" y="0"/>
                  </a:lnTo>
                  <a:lnTo>
                    <a:pt x="259952" y="2818"/>
                  </a:lnTo>
                  <a:lnTo>
                    <a:pt x="278349" y="11089"/>
                  </a:lnTo>
                  <a:lnTo>
                    <a:pt x="294325" y="23733"/>
                  </a:lnTo>
                  <a:lnTo>
                    <a:pt x="309224" y="41052"/>
                  </a:lnTo>
                  <a:lnTo>
                    <a:pt x="317405" y="63567"/>
                  </a:lnTo>
                  <a:lnTo>
                    <a:pt x="329154" y="121488"/>
                  </a:lnTo>
                  <a:lnTo>
                    <a:pt x="328444" y="164245"/>
                  </a:lnTo>
                  <a:lnTo>
                    <a:pt x="333684" y="221920"/>
                  </a:lnTo>
                  <a:lnTo>
                    <a:pt x="334479" y="248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27295" y="3569160"/>
              <a:ext cx="259496" cy="326385"/>
            </a:xfrm>
            <a:custGeom>
              <a:avLst/>
              <a:gdLst/>
              <a:ahLst/>
              <a:cxnLst/>
              <a:rect l="0" t="0" r="0" b="0"/>
              <a:pathLst>
                <a:path w="259496" h="326385">
                  <a:moveTo>
                    <a:pt x="0" y="0"/>
                  </a:moveTo>
                  <a:lnTo>
                    <a:pt x="17981" y="24047"/>
                  </a:lnTo>
                  <a:lnTo>
                    <a:pt x="76331" y="73669"/>
                  </a:lnTo>
                  <a:lnTo>
                    <a:pt x="138488" y="122831"/>
                  </a:lnTo>
                  <a:lnTo>
                    <a:pt x="200184" y="150292"/>
                  </a:lnTo>
                  <a:lnTo>
                    <a:pt x="241014" y="165995"/>
                  </a:lnTo>
                  <a:lnTo>
                    <a:pt x="257636" y="177501"/>
                  </a:lnTo>
                  <a:lnTo>
                    <a:pt x="259495" y="182675"/>
                  </a:lnTo>
                  <a:lnTo>
                    <a:pt x="257224" y="187294"/>
                  </a:lnTo>
                  <a:lnTo>
                    <a:pt x="206001" y="221828"/>
                  </a:lnTo>
                  <a:lnTo>
                    <a:pt x="153515" y="243729"/>
                  </a:lnTo>
                  <a:lnTo>
                    <a:pt x="107663" y="267727"/>
                  </a:lnTo>
                  <a:lnTo>
                    <a:pt x="80123" y="286907"/>
                  </a:lnTo>
                  <a:lnTo>
                    <a:pt x="20822" y="31802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16850" y="3509571"/>
              <a:ext cx="389555" cy="456880"/>
            </a:xfrm>
            <a:custGeom>
              <a:avLst/>
              <a:gdLst/>
              <a:ahLst/>
              <a:cxnLst/>
              <a:rect l="0" t="0" r="0" b="0"/>
              <a:pathLst>
                <a:path w="389555" h="456880">
                  <a:moveTo>
                    <a:pt x="0" y="49061"/>
                  </a:moveTo>
                  <a:lnTo>
                    <a:pt x="53875" y="20380"/>
                  </a:lnTo>
                  <a:lnTo>
                    <a:pt x="85763" y="4558"/>
                  </a:lnTo>
                  <a:lnTo>
                    <a:pt x="124326" y="0"/>
                  </a:lnTo>
                  <a:lnTo>
                    <a:pt x="164219" y="6708"/>
                  </a:lnTo>
                  <a:lnTo>
                    <a:pt x="197616" y="22994"/>
                  </a:lnTo>
                  <a:lnTo>
                    <a:pt x="214951" y="35916"/>
                  </a:lnTo>
                  <a:lnTo>
                    <a:pt x="250406" y="91870"/>
                  </a:lnTo>
                  <a:lnTo>
                    <a:pt x="269088" y="149067"/>
                  </a:lnTo>
                  <a:lnTo>
                    <a:pt x="280924" y="206638"/>
                  </a:lnTo>
                  <a:lnTo>
                    <a:pt x="280158" y="248999"/>
                  </a:lnTo>
                  <a:lnTo>
                    <a:pt x="269419" y="305234"/>
                  </a:lnTo>
                  <a:lnTo>
                    <a:pt x="244244" y="367108"/>
                  </a:lnTo>
                  <a:lnTo>
                    <a:pt x="233724" y="391626"/>
                  </a:lnTo>
                  <a:lnTo>
                    <a:pt x="193992" y="434002"/>
                  </a:lnTo>
                  <a:lnTo>
                    <a:pt x="166663" y="450246"/>
                  </a:lnTo>
                  <a:lnTo>
                    <a:pt x="130750" y="456879"/>
                  </a:lnTo>
                  <a:lnTo>
                    <a:pt x="107243" y="452192"/>
                  </a:lnTo>
                  <a:lnTo>
                    <a:pt x="86268" y="441140"/>
                  </a:lnTo>
                  <a:lnTo>
                    <a:pt x="69147" y="424529"/>
                  </a:lnTo>
                  <a:lnTo>
                    <a:pt x="59977" y="402329"/>
                  </a:lnTo>
                  <a:lnTo>
                    <a:pt x="57072" y="378034"/>
                  </a:lnTo>
                  <a:lnTo>
                    <a:pt x="59680" y="355539"/>
                  </a:lnTo>
                  <a:lnTo>
                    <a:pt x="64353" y="346966"/>
                  </a:lnTo>
                  <a:lnTo>
                    <a:pt x="78904" y="334321"/>
                  </a:lnTo>
                  <a:lnTo>
                    <a:pt x="100189" y="331041"/>
                  </a:lnTo>
                  <a:lnTo>
                    <a:pt x="125247" y="334653"/>
                  </a:lnTo>
                  <a:lnTo>
                    <a:pt x="187751" y="356915"/>
                  </a:lnTo>
                  <a:lnTo>
                    <a:pt x="241923" y="378435"/>
                  </a:lnTo>
                  <a:lnTo>
                    <a:pt x="279911" y="394268"/>
                  </a:lnTo>
                  <a:lnTo>
                    <a:pt x="328211" y="403249"/>
                  </a:lnTo>
                  <a:lnTo>
                    <a:pt x="389554" y="407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69616" y="3600746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3120" y="42692"/>
                  </a:lnTo>
                  <a:lnTo>
                    <a:pt x="14654" y="95521"/>
                  </a:lnTo>
                  <a:lnTo>
                    <a:pt x="19160" y="145155"/>
                  </a:lnTo>
                  <a:lnTo>
                    <a:pt x="27918" y="199858"/>
                  </a:lnTo>
                  <a:lnTo>
                    <a:pt x="31669" y="247690"/>
                  </a:lnTo>
                  <a:lnTo>
                    <a:pt x="39669" y="298907"/>
                  </a:lnTo>
                  <a:lnTo>
                    <a:pt x="49449" y="349958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80187" y="3611274"/>
              <a:ext cx="231544" cy="261139"/>
            </a:xfrm>
            <a:custGeom>
              <a:avLst/>
              <a:gdLst/>
              <a:ahLst/>
              <a:cxnLst/>
              <a:rect l="0" t="0" r="0" b="0"/>
              <a:pathLst>
                <a:path w="231544" h="261139">
                  <a:moveTo>
                    <a:pt x="231543" y="210570"/>
                  </a:moveTo>
                  <a:lnTo>
                    <a:pt x="178516" y="225225"/>
                  </a:lnTo>
                  <a:lnTo>
                    <a:pt x="117874" y="242237"/>
                  </a:lnTo>
                  <a:lnTo>
                    <a:pt x="62200" y="258544"/>
                  </a:lnTo>
                  <a:lnTo>
                    <a:pt x="36567" y="261138"/>
                  </a:lnTo>
                  <a:lnTo>
                    <a:pt x="15815" y="256051"/>
                  </a:lnTo>
                  <a:lnTo>
                    <a:pt x="7006" y="251420"/>
                  </a:lnTo>
                  <a:lnTo>
                    <a:pt x="2304" y="244822"/>
                  </a:lnTo>
                  <a:lnTo>
                    <a:pt x="338" y="236914"/>
                  </a:lnTo>
                  <a:lnTo>
                    <a:pt x="0" y="187828"/>
                  </a:lnTo>
                  <a:lnTo>
                    <a:pt x="8338" y="130212"/>
                  </a:lnTo>
                  <a:lnTo>
                    <a:pt x="18131" y="73771"/>
                  </a:lnTo>
                  <a:lnTo>
                    <a:pt x="29057" y="10289"/>
                  </a:lnTo>
                  <a:lnTo>
                    <a:pt x="315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916601" y="4042943"/>
            <a:ext cx="2116229" cy="645304"/>
            <a:chOff x="3916601" y="4042943"/>
            <a:chExt cx="2116229" cy="645304"/>
          </a:xfrm>
        </p:grpSpPr>
        <p:sp>
          <p:nvSpPr>
            <p:cNvPr id="63" name="Freeform 62"/>
            <p:cNvSpPr/>
            <p:nvPr/>
          </p:nvSpPr>
          <p:spPr>
            <a:xfrm>
              <a:off x="3916601" y="4042943"/>
              <a:ext cx="715938" cy="84229"/>
            </a:xfrm>
            <a:custGeom>
              <a:avLst/>
              <a:gdLst/>
              <a:ahLst/>
              <a:cxnLst/>
              <a:rect l="0" t="0" r="0" b="0"/>
              <a:pathLst>
                <a:path w="715938" h="84229">
                  <a:moveTo>
                    <a:pt x="715937" y="84228"/>
                  </a:moveTo>
                  <a:lnTo>
                    <a:pt x="653657" y="67439"/>
                  </a:lnTo>
                  <a:lnTo>
                    <a:pt x="599607" y="60894"/>
                  </a:lnTo>
                  <a:lnTo>
                    <a:pt x="543870" y="54272"/>
                  </a:lnTo>
                  <a:lnTo>
                    <a:pt x="486630" y="51794"/>
                  </a:lnTo>
                  <a:lnTo>
                    <a:pt x="423330" y="41253"/>
                  </a:lnTo>
                  <a:lnTo>
                    <a:pt x="359831" y="33495"/>
                  </a:lnTo>
                  <a:lnTo>
                    <a:pt x="308348" y="32151"/>
                  </a:lnTo>
                  <a:lnTo>
                    <a:pt x="253020" y="24461"/>
                  </a:lnTo>
                  <a:lnTo>
                    <a:pt x="205080" y="22065"/>
                  </a:lnTo>
                  <a:lnTo>
                    <a:pt x="153831" y="20186"/>
                  </a:lnTo>
                  <a:lnTo>
                    <a:pt x="101601" y="12740"/>
                  </a:lnTo>
                  <a:lnTo>
                    <a:pt x="51421" y="42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19235" y="4169285"/>
              <a:ext cx="233027" cy="403803"/>
            </a:xfrm>
            <a:custGeom>
              <a:avLst/>
              <a:gdLst/>
              <a:ahLst/>
              <a:cxnLst/>
              <a:rect l="0" t="0" r="0" b="0"/>
              <a:pathLst>
                <a:path w="233027" h="403803">
                  <a:moveTo>
                    <a:pt x="155335" y="0"/>
                  </a:moveTo>
                  <a:lnTo>
                    <a:pt x="124052" y="17981"/>
                  </a:lnTo>
                  <a:lnTo>
                    <a:pt x="100312" y="45492"/>
                  </a:lnTo>
                  <a:lnTo>
                    <a:pt x="64236" y="104112"/>
                  </a:lnTo>
                  <a:lnTo>
                    <a:pt x="37211" y="155573"/>
                  </a:lnTo>
                  <a:lnTo>
                    <a:pt x="19394" y="207678"/>
                  </a:lnTo>
                  <a:lnTo>
                    <a:pt x="4610" y="257702"/>
                  </a:lnTo>
                  <a:lnTo>
                    <a:pt x="0" y="311473"/>
                  </a:lnTo>
                  <a:lnTo>
                    <a:pt x="12249" y="367920"/>
                  </a:lnTo>
                  <a:lnTo>
                    <a:pt x="17830" y="376301"/>
                  </a:lnTo>
                  <a:lnTo>
                    <a:pt x="33390" y="388733"/>
                  </a:lnTo>
                  <a:lnTo>
                    <a:pt x="61881" y="402309"/>
                  </a:lnTo>
                  <a:lnTo>
                    <a:pt x="82214" y="403802"/>
                  </a:lnTo>
                  <a:lnTo>
                    <a:pt x="123863" y="395228"/>
                  </a:lnTo>
                  <a:lnTo>
                    <a:pt x="155368" y="380057"/>
                  </a:lnTo>
                  <a:lnTo>
                    <a:pt x="181341" y="355155"/>
                  </a:lnTo>
                  <a:lnTo>
                    <a:pt x="215113" y="304955"/>
                  </a:lnTo>
                  <a:lnTo>
                    <a:pt x="231873" y="263139"/>
                  </a:lnTo>
                  <a:lnTo>
                    <a:pt x="233026" y="242122"/>
                  </a:lnTo>
                  <a:lnTo>
                    <a:pt x="228468" y="222253"/>
                  </a:lnTo>
                  <a:lnTo>
                    <a:pt x="218644" y="205624"/>
                  </a:lnTo>
                  <a:lnTo>
                    <a:pt x="194370" y="183108"/>
                  </a:lnTo>
                  <a:lnTo>
                    <a:pt x="171904" y="174968"/>
                  </a:lnTo>
                  <a:lnTo>
                    <a:pt x="147491" y="172520"/>
                  </a:lnTo>
                  <a:lnTo>
                    <a:pt x="124942" y="175331"/>
                  </a:lnTo>
                  <a:lnTo>
                    <a:pt x="106342" y="183600"/>
                  </a:lnTo>
                  <a:lnTo>
                    <a:pt x="44708" y="228387"/>
                  </a:lnTo>
                  <a:lnTo>
                    <a:pt x="28993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53720" y="4116642"/>
              <a:ext cx="779110" cy="21058"/>
            </a:xfrm>
            <a:custGeom>
              <a:avLst/>
              <a:gdLst/>
              <a:ahLst/>
              <a:cxnLst/>
              <a:rect l="0" t="0" r="0" b="0"/>
              <a:pathLst>
                <a:path w="779110" h="21058">
                  <a:moveTo>
                    <a:pt x="779109" y="21057"/>
                  </a:moveTo>
                  <a:lnTo>
                    <a:pt x="730178" y="21057"/>
                  </a:lnTo>
                  <a:lnTo>
                    <a:pt x="671047" y="15468"/>
                  </a:lnTo>
                  <a:lnTo>
                    <a:pt x="613137" y="11504"/>
                  </a:lnTo>
                  <a:lnTo>
                    <a:pt x="563686" y="10818"/>
                  </a:lnTo>
                  <a:lnTo>
                    <a:pt x="510819" y="10614"/>
                  </a:lnTo>
                  <a:lnTo>
                    <a:pt x="452391" y="10554"/>
                  </a:lnTo>
                  <a:lnTo>
                    <a:pt x="396344" y="10536"/>
                  </a:lnTo>
                  <a:lnTo>
                    <a:pt x="336974" y="9361"/>
                  </a:lnTo>
                  <a:lnTo>
                    <a:pt x="281818" y="3294"/>
                  </a:lnTo>
                  <a:lnTo>
                    <a:pt x="228431" y="976"/>
                  </a:lnTo>
                  <a:lnTo>
                    <a:pt x="175568" y="289"/>
                  </a:lnTo>
                  <a:lnTo>
                    <a:pt x="124030" y="86"/>
                  </a:lnTo>
                  <a:lnTo>
                    <a:pt x="60981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27993" y="4221927"/>
              <a:ext cx="270446" cy="466320"/>
            </a:xfrm>
            <a:custGeom>
              <a:avLst/>
              <a:gdLst/>
              <a:ahLst/>
              <a:cxnLst/>
              <a:rect l="0" t="0" r="0" b="0"/>
              <a:pathLst>
                <a:path w="270446" h="466320">
                  <a:moveTo>
                    <a:pt x="146867" y="0"/>
                  </a:moveTo>
                  <a:lnTo>
                    <a:pt x="108493" y="29309"/>
                  </a:lnTo>
                  <a:lnTo>
                    <a:pt x="66169" y="84952"/>
                  </a:lnTo>
                  <a:lnTo>
                    <a:pt x="31056" y="148419"/>
                  </a:lnTo>
                  <a:lnTo>
                    <a:pt x="8567" y="209342"/>
                  </a:lnTo>
                  <a:lnTo>
                    <a:pt x="2164" y="260379"/>
                  </a:lnTo>
                  <a:lnTo>
                    <a:pt x="0" y="321621"/>
                  </a:lnTo>
                  <a:lnTo>
                    <a:pt x="1965" y="363447"/>
                  </a:lnTo>
                  <a:lnTo>
                    <a:pt x="22405" y="409614"/>
                  </a:lnTo>
                  <a:lnTo>
                    <a:pt x="36568" y="430055"/>
                  </a:lnTo>
                  <a:lnTo>
                    <a:pt x="64273" y="453547"/>
                  </a:lnTo>
                  <a:lnTo>
                    <a:pt x="84422" y="464009"/>
                  </a:lnTo>
                  <a:lnTo>
                    <a:pt x="108195" y="466319"/>
                  </a:lnTo>
                  <a:lnTo>
                    <a:pt x="161585" y="458271"/>
                  </a:lnTo>
                  <a:lnTo>
                    <a:pt x="197631" y="448779"/>
                  </a:lnTo>
                  <a:lnTo>
                    <a:pt x="216612" y="435764"/>
                  </a:lnTo>
                  <a:lnTo>
                    <a:pt x="247861" y="398812"/>
                  </a:lnTo>
                  <a:lnTo>
                    <a:pt x="263879" y="368121"/>
                  </a:lnTo>
                  <a:lnTo>
                    <a:pt x="270445" y="325622"/>
                  </a:lnTo>
                  <a:lnTo>
                    <a:pt x="265741" y="299139"/>
                  </a:lnTo>
                  <a:lnTo>
                    <a:pt x="261212" y="287164"/>
                  </a:lnTo>
                  <a:lnTo>
                    <a:pt x="246820" y="270738"/>
                  </a:lnTo>
                  <a:lnTo>
                    <a:pt x="238069" y="264720"/>
                  </a:lnTo>
                  <a:lnTo>
                    <a:pt x="215867" y="261153"/>
                  </a:lnTo>
                  <a:lnTo>
                    <a:pt x="157897" y="268395"/>
                  </a:lnTo>
                  <a:lnTo>
                    <a:pt x="118549" y="283335"/>
                  </a:lnTo>
                  <a:lnTo>
                    <a:pt x="58751" y="330774"/>
                  </a:lnTo>
                  <a:lnTo>
                    <a:pt x="5211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4327212" y="5187462"/>
            <a:ext cx="326385" cy="297886"/>
          </a:xfrm>
          <a:custGeom>
            <a:avLst/>
            <a:gdLst/>
            <a:ahLst/>
            <a:cxnLst/>
            <a:rect l="0" t="0" r="0" b="0"/>
            <a:pathLst>
              <a:path w="326385" h="297886">
                <a:moveTo>
                  <a:pt x="0" y="97844"/>
                </a:moveTo>
                <a:lnTo>
                  <a:pt x="5589" y="156460"/>
                </a:lnTo>
                <a:lnTo>
                  <a:pt x="9553" y="217870"/>
                </a:lnTo>
                <a:lnTo>
                  <a:pt x="13455" y="273154"/>
                </a:lnTo>
                <a:lnTo>
                  <a:pt x="16508" y="289233"/>
                </a:lnTo>
                <a:lnTo>
                  <a:pt x="15685" y="288608"/>
                </a:lnTo>
                <a:lnTo>
                  <a:pt x="13966" y="284681"/>
                </a:lnTo>
                <a:lnTo>
                  <a:pt x="5241" y="224490"/>
                </a:lnTo>
                <a:lnTo>
                  <a:pt x="1035" y="172556"/>
                </a:lnTo>
                <a:lnTo>
                  <a:pt x="204" y="110305"/>
                </a:lnTo>
                <a:lnTo>
                  <a:pt x="40" y="52602"/>
                </a:lnTo>
                <a:lnTo>
                  <a:pt x="6257" y="27433"/>
                </a:lnTo>
                <a:lnTo>
                  <a:pt x="11190" y="15808"/>
                </a:lnTo>
                <a:lnTo>
                  <a:pt x="17989" y="9228"/>
                </a:lnTo>
                <a:lnTo>
                  <a:pt x="26030" y="6011"/>
                </a:lnTo>
                <a:lnTo>
                  <a:pt x="34901" y="5036"/>
                </a:lnTo>
                <a:lnTo>
                  <a:pt x="54116" y="10192"/>
                </a:lnTo>
                <a:lnTo>
                  <a:pt x="64154" y="14843"/>
                </a:lnTo>
                <a:lnTo>
                  <a:pt x="78426" y="29369"/>
                </a:lnTo>
                <a:lnTo>
                  <a:pt x="93037" y="60397"/>
                </a:lnTo>
                <a:lnTo>
                  <a:pt x="112078" y="118128"/>
                </a:lnTo>
                <a:lnTo>
                  <a:pt x="120426" y="143238"/>
                </a:lnTo>
                <a:lnTo>
                  <a:pt x="117700" y="130401"/>
                </a:lnTo>
                <a:lnTo>
                  <a:pt x="117542" y="98651"/>
                </a:lnTo>
                <a:lnTo>
                  <a:pt x="130541" y="45307"/>
                </a:lnTo>
                <a:lnTo>
                  <a:pt x="143416" y="27311"/>
                </a:lnTo>
                <a:lnTo>
                  <a:pt x="160837" y="12683"/>
                </a:lnTo>
                <a:lnTo>
                  <a:pt x="180277" y="2283"/>
                </a:lnTo>
                <a:lnTo>
                  <a:pt x="200616" y="0"/>
                </a:lnTo>
                <a:lnTo>
                  <a:pt x="221354" y="4055"/>
                </a:lnTo>
                <a:lnTo>
                  <a:pt x="242269" y="13655"/>
                </a:lnTo>
                <a:lnTo>
                  <a:pt x="257024" y="28841"/>
                </a:lnTo>
                <a:lnTo>
                  <a:pt x="286011" y="71339"/>
                </a:lnTo>
                <a:lnTo>
                  <a:pt x="299230" y="134070"/>
                </a:lnTo>
                <a:lnTo>
                  <a:pt x="312857" y="194944"/>
                </a:lnTo>
                <a:lnTo>
                  <a:pt x="322696" y="254693"/>
                </a:lnTo>
                <a:lnTo>
                  <a:pt x="326384" y="2978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5444535" y="5116850"/>
            <a:ext cx="261911" cy="442197"/>
            <a:chOff x="5444535" y="5116850"/>
            <a:chExt cx="261911" cy="442197"/>
          </a:xfrm>
        </p:grpSpPr>
        <p:sp>
          <p:nvSpPr>
            <p:cNvPr id="69" name="Freeform 68"/>
            <p:cNvSpPr/>
            <p:nvPr/>
          </p:nvSpPr>
          <p:spPr>
            <a:xfrm>
              <a:off x="5643274" y="5116850"/>
              <a:ext cx="63172" cy="442197"/>
            </a:xfrm>
            <a:custGeom>
              <a:avLst/>
              <a:gdLst/>
              <a:ahLst/>
              <a:cxnLst/>
              <a:rect l="0" t="0" r="0" b="0"/>
              <a:pathLst>
                <a:path w="63172" h="442197">
                  <a:moveTo>
                    <a:pt x="0" y="0"/>
                  </a:moveTo>
                  <a:lnTo>
                    <a:pt x="9065" y="58616"/>
                  </a:lnTo>
                  <a:lnTo>
                    <a:pt x="18645" y="121196"/>
                  </a:lnTo>
                  <a:lnTo>
                    <a:pt x="28401" y="173690"/>
                  </a:lnTo>
                  <a:lnTo>
                    <a:pt x="37531" y="232008"/>
                  </a:lnTo>
                  <a:lnTo>
                    <a:pt x="41927" y="286851"/>
                  </a:lnTo>
                  <a:lnTo>
                    <a:pt x="48948" y="340146"/>
                  </a:lnTo>
                  <a:lnTo>
                    <a:pt x="52718" y="390642"/>
                  </a:lnTo>
                  <a:lnTo>
                    <a:pt x="63171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44535" y="5158963"/>
              <a:ext cx="251383" cy="216413"/>
            </a:xfrm>
            <a:custGeom>
              <a:avLst/>
              <a:gdLst/>
              <a:ahLst/>
              <a:cxnLst/>
              <a:rect l="0" t="0" r="0" b="0"/>
              <a:pathLst>
                <a:path w="251383" h="216413">
                  <a:moveTo>
                    <a:pt x="251382" y="168456"/>
                  </a:moveTo>
                  <a:lnTo>
                    <a:pt x="196337" y="186415"/>
                  </a:lnTo>
                  <a:lnTo>
                    <a:pt x="144929" y="203243"/>
                  </a:lnTo>
                  <a:lnTo>
                    <a:pt x="103637" y="215808"/>
                  </a:lnTo>
                  <a:lnTo>
                    <a:pt x="64886" y="216412"/>
                  </a:lnTo>
                  <a:lnTo>
                    <a:pt x="43323" y="210827"/>
                  </a:lnTo>
                  <a:lnTo>
                    <a:pt x="25940" y="200546"/>
                  </a:lnTo>
                  <a:lnTo>
                    <a:pt x="13535" y="181938"/>
                  </a:lnTo>
                  <a:lnTo>
                    <a:pt x="5292" y="158070"/>
                  </a:lnTo>
                  <a:lnTo>
                    <a:pt x="0" y="104620"/>
                  </a:lnTo>
                  <a:lnTo>
                    <a:pt x="2203" y="66094"/>
                  </a:lnTo>
                  <a:lnTo>
                    <a:pt x="7146" y="32451"/>
                  </a:lnTo>
                  <a:lnTo>
                    <a:pt x="92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192937" y="4864455"/>
            <a:ext cx="1900208" cy="936746"/>
            <a:chOff x="4192937" y="4864455"/>
            <a:chExt cx="1900208" cy="936746"/>
          </a:xfrm>
        </p:grpSpPr>
        <p:sp>
          <p:nvSpPr>
            <p:cNvPr id="72" name="Freeform 71"/>
            <p:cNvSpPr/>
            <p:nvPr/>
          </p:nvSpPr>
          <p:spPr>
            <a:xfrm>
              <a:off x="4990507" y="5137906"/>
              <a:ext cx="215085" cy="421141"/>
            </a:xfrm>
            <a:custGeom>
              <a:avLst/>
              <a:gdLst/>
              <a:ahLst/>
              <a:cxnLst/>
              <a:rect l="0" t="0" r="0" b="0"/>
              <a:pathLst>
                <a:path w="215085" h="421141">
                  <a:moveTo>
                    <a:pt x="10529" y="0"/>
                  </a:moveTo>
                  <a:lnTo>
                    <a:pt x="30772" y="43963"/>
                  </a:lnTo>
                  <a:lnTo>
                    <a:pt x="57855" y="83424"/>
                  </a:lnTo>
                  <a:lnTo>
                    <a:pt x="118314" y="136618"/>
                  </a:lnTo>
                  <a:lnTo>
                    <a:pt x="176085" y="178963"/>
                  </a:lnTo>
                  <a:lnTo>
                    <a:pt x="212077" y="207057"/>
                  </a:lnTo>
                  <a:lnTo>
                    <a:pt x="215084" y="214077"/>
                  </a:lnTo>
                  <a:lnTo>
                    <a:pt x="213579" y="221097"/>
                  </a:lnTo>
                  <a:lnTo>
                    <a:pt x="202549" y="235136"/>
                  </a:lnTo>
                  <a:lnTo>
                    <a:pt x="176608" y="255024"/>
                  </a:lnTo>
                  <a:lnTo>
                    <a:pt x="131619" y="282224"/>
                  </a:lnTo>
                  <a:lnTo>
                    <a:pt x="74757" y="340702"/>
                  </a:lnTo>
                  <a:lnTo>
                    <a:pt x="47999" y="37665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92937" y="4864455"/>
              <a:ext cx="1900208" cy="936746"/>
            </a:xfrm>
            <a:custGeom>
              <a:avLst/>
              <a:gdLst/>
              <a:ahLst/>
              <a:cxnLst/>
              <a:rect l="0" t="0" r="0" b="0"/>
              <a:pathLst>
                <a:path w="1900208" h="936746">
                  <a:moveTo>
                    <a:pt x="797570" y="10239"/>
                  </a:moveTo>
                  <a:lnTo>
                    <a:pt x="738954" y="1174"/>
                  </a:lnTo>
                  <a:lnTo>
                    <a:pt x="684779" y="0"/>
                  </a:lnTo>
                  <a:lnTo>
                    <a:pt x="629018" y="2887"/>
                  </a:lnTo>
                  <a:lnTo>
                    <a:pt x="572944" y="8787"/>
                  </a:lnTo>
                  <a:lnTo>
                    <a:pt x="525254" y="9809"/>
                  </a:lnTo>
                  <a:lnTo>
                    <a:pt x="474078" y="21290"/>
                  </a:lnTo>
                  <a:lnTo>
                    <a:pt x="421871" y="33920"/>
                  </a:lnTo>
                  <a:lnTo>
                    <a:pt x="360233" y="57074"/>
                  </a:lnTo>
                  <a:lnTo>
                    <a:pt x="306117" y="81058"/>
                  </a:lnTo>
                  <a:lnTo>
                    <a:pt x="255697" y="102997"/>
                  </a:lnTo>
                  <a:lnTo>
                    <a:pt x="192971" y="136780"/>
                  </a:lnTo>
                  <a:lnTo>
                    <a:pt x="133882" y="181832"/>
                  </a:lnTo>
                  <a:lnTo>
                    <a:pt x="74189" y="239022"/>
                  </a:lnTo>
                  <a:lnTo>
                    <a:pt x="43638" y="274969"/>
                  </a:lnTo>
                  <a:lnTo>
                    <a:pt x="19466" y="334627"/>
                  </a:lnTo>
                  <a:lnTo>
                    <a:pt x="2217" y="390172"/>
                  </a:lnTo>
                  <a:lnTo>
                    <a:pt x="0" y="428008"/>
                  </a:lnTo>
                  <a:lnTo>
                    <a:pt x="12247" y="489167"/>
                  </a:lnTo>
                  <a:lnTo>
                    <a:pt x="40549" y="549603"/>
                  </a:lnTo>
                  <a:lnTo>
                    <a:pt x="64001" y="586901"/>
                  </a:lnTo>
                  <a:lnTo>
                    <a:pt x="114839" y="648868"/>
                  </a:lnTo>
                  <a:lnTo>
                    <a:pt x="166874" y="693878"/>
                  </a:lnTo>
                  <a:lnTo>
                    <a:pt x="230118" y="732669"/>
                  </a:lnTo>
                  <a:lnTo>
                    <a:pt x="290684" y="766454"/>
                  </a:lnTo>
                  <a:lnTo>
                    <a:pt x="353787" y="794738"/>
                  </a:lnTo>
                  <a:lnTo>
                    <a:pt x="406533" y="813203"/>
                  </a:lnTo>
                  <a:lnTo>
                    <a:pt x="460219" y="832291"/>
                  </a:lnTo>
                  <a:lnTo>
                    <a:pt x="519584" y="854112"/>
                  </a:lnTo>
                  <a:lnTo>
                    <a:pt x="575850" y="869688"/>
                  </a:lnTo>
                  <a:lnTo>
                    <a:pt x="633219" y="880483"/>
                  </a:lnTo>
                  <a:lnTo>
                    <a:pt x="678122" y="887564"/>
                  </a:lnTo>
                  <a:lnTo>
                    <a:pt x="725375" y="894611"/>
                  </a:lnTo>
                  <a:lnTo>
                    <a:pt x="772502" y="900472"/>
                  </a:lnTo>
                  <a:lnTo>
                    <a:pt x="816845" y="903077"/>
                  </a:lnTo>
                  <a:lnTo>
                    <a:pt x="870092" y="910133"/>
                  </a:lnTo>
                  <a:lnTo>
                    <a:pt x="932272" y="919633"/>
                  </a:lnTo>
                  <a:lnTo>
                    <a:pt x="978711" y="923291"/>
                  </a:lnTo>
                  <a:lnTo>
                    <a:pt x="1038415" y="928470"/>
                  </a:lnTo>
                  <a:lnTo>
                    <a:pt x="1095619" y="935112"/>
                  </a:lnTo>
                  <a:lnTo>
                    <a:pt x="1154683" y="936263"/>
                  </a:lnTo>
                  <a:lnTo>
                    <a:pt x="1200392" y="936531"/>
                  </a:lnTo>
                  <a:lnTo>
                    <a:pt x="1262805" y="936683"/>
                  </a:lnTo>
                  <a:lnTo>
                    <a:pt x="1320293" y="936728"/>
                  </a:lnTo>
                  <a:lnTo>
                    <a:pt x="1364464" y="936738"/>
                  </a:lnTo>
                  <a:lnTo>
                    <a:pt x="1426453" y="936745"/>
                  </a:lnTo>
                  <a:lnTo>
                    <a:pt x="1477836" y="935577"/>
                  </a:lnTo>
                  <a:lnTo>
                    <a:pt x="1534134" y="928341"/>
                  </a:lnTo>
                  <a:lnTo>
                    <a:pt x="1593145" y="915416"/>
                  </a:lnTo>
                  <a:lnTo>
                    <a:pt x="1638943" y="896009"/>
                  </a:lnTo>
                  <a:lnTo>
                    <a:pt x="1698613" y="859647"/>
                  </a:lnTo>
                  <a:lnTo>
                    <a:pt x="1755820" y="818362"/>
                  </a:lnTo>
                  <a:lnTo>
                    <a:pt x="1808110" y="760012"/>
                  </a:lnTo>
                  <a:lnTo>
                    <a:pt x="1842205" y="721794"/>
                  </a:lnTo>
                  <a:lnTo>
                    <a:pt x="1868725" y="660281"/>
                  </a:lnTo>
                  <a:lnTo>
                    <a:pt x="1885610" y="613326"/>
                  </a:lnTo>
                  <a:lnTo>
                    <a:pt x="1897372" y="555479"/>
                  </a:lnTo>
                  <a:lnTo>
                    <a:pt x="1900207" y="495055"/>
                  </a:lnTo>
                  <a:lnTo>
                    <a:pt x="1892988" y="440757"/>
                  </a:lnTo>
                  <a:lnTo>
                    <a:pt x="1875381" y="394513"/>
                  </a:lnTo>
                  <a:lnTo>
                    <a:pt x="1838583" y="336966"/>
                  </a:lnTo>
                  <a:lnTo>
                    <a:pt x="1807919" y="300849"/>
                  </a:lnTo>
                  <a:lnTo>
                    <a:pt x="1753434" y="256071"/>
                  </a:lnTo>
                  <a:lnTo>
                    <a:pt x="1726537" y="239836"/>
                  </a:lnTo>
                  <a:lnTo>
                    <a:pt x="1700630" y="223327"/>
                  </a:lnTo>
                  <a:lnTo>
                    <a:pt x="1646555" y="202423"/>
                  </a:lnTo>
                  <a:lnTo>
                    <a:pt x="1583203" y="180956"/>
                  </a:lnTo>
                  <a:lnTo>
                    <a:pt x="1524896" y="161445"/>
                  </a:lnTo>
                  <a:lnTo>
                    <a:pt x="1465918" y="143639"/>
                  </a:lnTo>
                  <a:lnTo>
                    <a:pt x="1411344" y="129570"/>
                  </a:lnTo>
                  <a:lnTo>
                    <a:pt x="1355504" y="118645"/>
                  </a:lnTo>
                  <a:lnTo>
                    <a:pt x="1299414" y="110551"/>
                  </a:lnTo>
                  <a:lnTo>
                    <a:pt x="1243274" y="97687"/>
                  </a:lnTo>
                  <a:lnTo>
                    <a:pt x="1187124" y="87001"/>
                  </a:lnTo>
                  <a:lnTo>
                    <a:pt x="1125384" y="78954"/>
                  </a:lnTo>
                  <a:lnTo>
                    <a:pt x="1065268" y="74505"/>
                  </a:lnTo>
                  <a:lnTo>
                    <a:pt x="1005214" y="70507"/>
                  </a:lnTo>
                  <a:lnTo>
                    <a:pt x="954631" y="65141"/>
                  </a:lnTo>
                  <a:lnTo>
                    <a:pt x="905718" y="60431"/>
                  </a:lnTo>
                  <a:lnTo>
                    <a:pt x="858470" y="54747"/>
                  </a:lnTo>
                  <a:lnTo>
                    <a:pt x="807426" y="53063"/>
                  </a:lnTo>
                  <a:lnTo>
                    <a:pt x="755257" y="52563"/>
                  </a:lnTo>
                  <a:lnTo>
                    <a:pt x="702755" y="55535"/>
                  </a:lnTo>
                  <a:lnTo>
                    <a:pt x="650154" y="57585"/>
                  </a:lnTo>
                  <a:lnTo>
                    <a:pt x="594404" y="53903"/>
                  </a:lnTo>
                  <a:lnTo>
                    <a:pt x="539671" y="52812"/>
                  </a:lnTo>
                  <a:lnTo>
                    <a:pt x="496938" y="52489"/>
                  </a:lnTo>
                  <a:lnTo>
                    <a:pt x="460659" y="52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1453061" y="452725"/>
            <a:ext cx="6818951" cy="786817"/>
            <a:chOff x="1453061" y="452725"/>
            <a:chExt cx="6818951" cy="786817"/>
          </a:xfrm>
        </p:grpSpPr>
        <p:sp>
          <p:nvSpPr>
            <p:cNvPr id="2" name="Freeform 1"/>
            <p:cNvSpPr/>
            <p:nvPr/>
          </p:nvSpPr>
          <p:spPr>
            <a:xfrm>
              <a:off x="1453061" y="452725"/>
              <a:ext cx="10401" cy="673825"/>
            </a:xfrm>
            <a:custGeom>
              <a:avLst/>
              <a:gdLst/>
              <a:ahLst/>
              <a:cxnLst/>
              <a:rect l="0" t="0" r="0" b="0"/>
              <a:pathLst>
                <a:path w="10401" h="673825">
                  <a:moveTo>
                    <a:pt x="10400" y="0"/>
                  </a:moveTo>
                  <a:lnTo>
                    <a:pt x="2066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9" y="200292"/>
                  </a:lnTo>
                  <a:lnTo>
                    <a:pt x="8948" y="261467"/>
                  </a:lnTo>
                  <a:lnTo>
                    <a:pt x="9969" y="314688"/>
                  </a:lnTo>
                  <a:lnTo>
                    <a:pt x="10315" y="378102"/>
                  </a:lnTo>
                  <a:lnTo>
                    <a:pt x="10375" y="439063"/>
                  </a:lnTo>
                  <a:lnTo>
                    <a:pt x="10392" y="489492"/>
                  </a:lnTo>
                  <a:lnTo>
                    <a:pt x="10398" y="540958"/>
                  </a:lnTo>
                  <a:lnTo>
                    <a:pt x="10399" y="593252"/>
                  </a:lnTo>
                  <a:lnTo>
                    <a:pt x="10400" y="650846"/>
                  </a:lnTo>
                  <a:lnTo>
                    <a:pt x="10400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47730" y="463253"/>
              <a:ext cx="31587" cy="610654"/>
            </a:xfrm>
            <a:custGeom>
              <a:avLst/>
              <a:gdLst/>
              <a:ahLst/>
              <a:cxnLst/>
              <a:rect l="0" t="0" r="0" b="0"/>
              <a:pathLst>
                <a:path w="31587" h="610654">
                  <a:moveTo>
                    <a:pt x="31586" y="0"/>
                  </a:moveTo>
                  <a:lnTo>
                    <a:pt x="20407" y="11179"/>
                  </a:lnTo>
                  <a:lnTo>
                    <a:pt x="14919" y="29145"/>
                  </a:lnTo>
                  <a:lnTo>
                    <a:pt x="3871" y="86247"/>
                  </a:lnTo>
                  <a:lnTo>
                    <a:pt x="765" y="146065"/>
                  </a:lnTo>
                  <a:lnTo>
                    <a:pt x="227" y="195357"/>
                  </a:lnTo>
                  <a:lnTo>
                    <a:pt x="3187" y="248177"/>
                  </a:lnTo>
                  <a:lnTo>
                    <a:pt x="9078" y="307946"/>
                  </a:lnTo>
                  <a:lnTo>
                    <a:pt x="10242" y="368322"/>
                  </a:lnTo>
                  <a:lnTo>
                    <a:pt x="10444" y="431097"/>
                  </a:lnTo>
                  <a:lnTo>
                    <a:pt x="10503" y="493500"/>
                  </a:lnTo>
                  <a:lnTo>
                    <a:pt x="9351" y="547215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37160" y="842279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78335" y="11179"/>
                  </a:lnTo>
                  <a:lnTo>
                    <a:pt x="123946" y="34329"/>
                  </a:lnTo>
                  <a:lnTo>
                    <a:pt x="97201" y="44503"/>
                  </a:lnTo>
                  <a:lnTo>
                    <a:pt x="41904" y="5415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60612" y="797059"/>
              <a:ext cx="276674" cy="266320"/>
            </a:xfrm>
            <a:custGeom>
              <a:avLst/>
              <a:gdLst/>
              <a:ahLst/>
              <a:cxnLst/>
              <a:rect l="0" t="0" r="0" b="0"/>
              <a:pathLst>
                <a:path w="276674" h="266320">
                  <a:moveTo>
                    <a:pt x="192445" y="97863"/>
                  </a:moveTo>
                  <a:lnTo>
                    <a:pt x="192445" y="75506"/>
                  </a:lnTo>
                  <a:lnTo>
                    <a:pt x="181266" y="44835"/>
                  </a:lnTo>
                  <a:lnTo>
                    <a:pt x="163136" y="19110"/>
                  </a:lnTo>
                  <a:lnTo>
                    <a:pt x="137357" y="2259"/>
                  </a:lnTo>
                  <a:lnTo>
                    <a:pt x="117659" y="0"/>
                  </a:lnTo>
                  <a:lnTo>
                    <a:pt x="96035" y="4065"/>
                  </a:lnTo>
                  <a:lnTo>
                    <a:pt x="70827" y="13671"/>
                  </a:lnTo>
                  <a:lnTo>
                    <a:pt x="53385" y="28859"/>
                  </a:lnTo>
                  <a:lnTo>
                    <a:pt x="11902" y="89073"/>
                  </a:lnTo>
                  <a:lnTo>
                    <a:pt x="0" y="125024"/>
                  </a:lnTo>
                  <a:lnTo>
                    <a:pt x="243" y="165312"/>
                  </a:lnTo>
                  <a:lnTo>
                    <a:pt x="11976" y="212442"/>
                  </a:lnTo>
                  <a:lnTo>
                    <a:pt x="22939" y="234185"/>
                  </a:lnTo>
                  <a:lnTo>
                    <a:pt x="38730" y="249307"/>
                  </a:lnTo>
                  <a:lnTo>
                    <a:pt x="47854" y="254978"/>
                  </a:lnTo>
                  <a:lnTo>
                    <a:pt x="67351" y="258159"/>
                  </a:lnTo>
                  <a:lnTo>
                    <a:pt x="77463" y="257369"/>
                  </a:lnTo>
                  <a:lnTo>
                    <a:pt x="94938" y="250253"/>
                  </a:lnTo>
                  <a:lnTo>
                    <a:pt x="125221" y="226620"/>
                  </a:lnTo>
                  <a:lnTo>
                    <a:pt x="141071" y="200744"/>
                  </a:lnTo>
                  <a:lnTo>
                    <a:pt x="163684" y="144975"/>
                  </a:lnTo>
                  <a:lnTo>
                    <a:pt x="169761" y="136290"/>
                  </a:lnTo>
                  <a:lnTo>
                    <a:pt x="173394" y="117281"/>
                  </a:lnTo>
                  <a:lnTo>
                    <a:pt x="172725" y="107299"/>
                  </a:lnTo>
                  <a:lnTo>
                    <a:pt x="173449" y="105323"/>
                  </a:lnTo>
                  <a:lnTo>
                    <a:pt x="189424" y="159166"/>
                  </a:lnTo>
                  <a:lnTo>
                    <a:pt x="212136" y="213430"/>
                  </a:lnTo>
                  <a:lnTo>
                    <a:pt x="237274" y="239600"/>
                  </a:lnTo>
                  <a:lnTo>
                    <a:pt x="276673" y="266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53098" y="631709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3" y="151117"/>
                  </a:lnTo>
                  <a:lnTo>
                    <a:pt x="9878" y="211672"/>
                  </a:lnTo>
                  <a:lnTo>
                    <a:pt x="10336" y="274068"/>
                  </a:lnTo>
                  <a:lnTo>
                    <a:pt x="13591" y="327650"/>
                  </a:lnTo>
                  <a:lnTo>
                    <a:pt x="19582" y="382786"/>
                  </a:lnTo>
                  <a:lnTo>
                    <a:pt x="29196" y="443400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56197" y="628756"/>
              <a:ext cx="123285" cy="434623"/>
            </a:xfrm>
            <a:custGeom>
              <a:avLst/>
              <a:gdLst/>
              <a:ahLst/>
              <a:cxnLst/>
              <a:rect l="0" t="0" r="0" b="0"/>
              <a:pathLst>
                <a:path w="123285" h="434623">
                  <a:moveTo>
                    <a:pt x="70642" y="434622"/>
                  </a:moveTo>
                  <a:lnTo>
                    <a:pt x="46923" y="381594"/>
                  </a:lnTo>
                  <a:lnTo>
                    <a:pt x="39440" y="331384"/>
                  </a:lnTo>
                  <a:lnTo>
                    <a:pt x="31030" y="276405"/>
                  </a:lnTo>
                  <a:lnTo>
                    <a:pt x="23433" y="220485"/>
                  </a:lnTo>
                  <a:lnTo>
                    <a:pt x="10667" y="164379"/>
                  </a:lnTo>
                  <a:lnTo>
                    <a:pt x="0" y="105117"/>
                  </a:lnTo>
                  <a:lnTo>
                    <a:pt x="641" y="74096"/>
                  </a:lnTo>
                  <a:lnTo>
                    <a:pt x="14156" y="38071"/>
                  </a:lnTo>
                  <a:lnTo>
                    <a:pt x="26430" y="20121"/>
                  </a:lnTo>
                  <a:lnTo>
                    <a:pt x="42803" y="7464"/>
                  </a:lnTo>
                  <a:lnTo>
                    <a:pt x="52083" y="2451"/>
                  </a:lnTo>
                  <a:lnTo>
                    <a:pt x="74872" y="0"/>
                  </a:lnTo>
                  <a:lnTo>
                    <a:pt x="123284" y="2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11026" y="87386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1" y="8333"/>
                  </a:lnTo>
                  <a:lnTo>
                    <a:pt x="58497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66681" y="789637"/>
              <a:ext cx="257303" cy="240207"/>
            </a:xfrm>
            <a:custGeom>
              <a:avLst/>
              <a:gdLst/>
              <a:ahLst/>
              <a:cxnLst/>
              <a:rect l="0" t="0" r="0" b="0"/>
              <a:pathLst>
                <a:path w="257303" h="240207">
                  <a:moveTo>
                    <a:pt x="176096" y="31585"/>
                  </a:moveTo>
                  <a:lnTo>
                    <a:pt x="142474" y="25520"/>
                  </a:lnTo>
                  <a:lnTo>
                    <a:pt x="105432" y="31608"/>
                  </a:lnTo>
                  <a:lnTo>
                    <a:pt x="50154" y="54999"/>
                  </a:lnTo>
                  <a:lnTo>
                    <a:pt x="23876" y="71928"/>
                  </a:lnTo>
                  <a:lnTo>
                    <a:pt x="11737" y="91239"/>
                  </a:lnTo>
                  <a:lnTo>
                    <a:pt x="3612" y="115420"/>
                  </a:lnTo>
                  <a:lnTo>
                    <a:pt x="0" y="141765"/>
                  </a:lnTo>
                  <a:lnTo>
                    <a:pt x="4635" y="165952"/>
                  </a:lnTo>
                  <a:lnTo>
                    <a:pt x="20398" y="196180"/>
                  </a:lnTo>
                  <a:lnTo>
                    <a:pt x="43005" y="219954"/>
                  </a:lnTo>
                  <a:lnTo>
                    <a:pt x="52274" y="227354"/>
                  </a:lnTo>
                  <a:lnTo>
                    <a:pt x="78170" y="235577"/>
                  </a:lnTo>
                  <a:lnTo>
                    <a:pt x="125634" y="240206"/>
                  </a:lnTo>
                  <a:lnTo>
                    <a:pt x="157178" y="238949"/>
                  </a:lnTo>
                  <a:lnTo>
                    <a:pt x="193497" y="225088"/>
                  </a:lnTo>
                  <a:lnTo>
                    <a:pt x="219596" y="204993"/>
                  </a:lnTo>
                  <a:lnTo>
                    <a:pt x="240977" y="177332"/>
                  </a:lnTo>
                  <a:lnTo>
                    <a:pt x="254072" y="145739"/>
                  </a:lnTo>
                  <a:lnTo>
                    <a:pt x="257302" y="106093"/>
                  </a:lnTo>
                  <a:lnTo>
                    <a:pt x="250200" y="60161"/>
                  </a:lnTo>
                  <a:lnTo>
                    <a:pt x="233797" y="25624"/>
                  </a:lnTo>
                  <a:lnTo>
                    <a:pt x="2076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81891" y="540425"/>
              <a:ext cx="113571" cy="491368"/>
            </a:xfrm>
            <a:custGeom>
              <a:avLst/>
              <a:gdLst/>
              <a:ahLst/>
              <a:cxnLst/>
              <a:rect l="0" t="0" r="0" b="0"/>
              <a:pathLst>
                <a:path w="113571" h="491368">
                  <a:moveTo>
                    <a:pt x="71456" y="491367"/>
                  </a:moveTo>
                  <a:lnTo>
                    <a:pt x="63123" y="434103"/>
                  </a:lnTo>
                  <a:lnTo>
                    <a:pt x="55772" y="378800"/>
                  </a:lnTo>
                  <a:lnTo>
                    <a:pt x="49120" y="325676"/>
                  </a:lnTo>
                  <a:lnTo>
                    <a:pt x="30822" y="270122"/>
                  </a:lnTo>
                  <a:lnTo>
                    <a:pt x="21185" y="214088"/>
                  </a:lnTo>
                  <a:lnTo>
                    <a:pt x="10793" y="152256"/>
                  </a:lnTo>
                  <a:lnTo>
                    <a:pt x="1380" y="91211"/>
                  </a:lnTo>
                  <a:lnTo>
                    <a:pt x="0" y="52788"/>
                  </a:lnTo>
                  <a:lnTo>
                    <a:pt x="3823" y="29721"/>
                  </a:lnTo>
                  <a:lnTo>
                    <a:pt x="8820" y="20997"/>
                  </a:lnTo>
                  <a:lnTo>
                    <a:pt x="23730" y="8183"/>
                  </a:lnTo>
                  <a:lnTo>
                    <a:pt x="45175" y="1708"/>
                  </a:lnTo>
                  <a:lnTo>
                    <a:pt x="69134" y="0"/>
                  </a:lnTo>
                  <a:lnTo>
                    <a:pt x="113570" y="7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69119" y="810694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00917" y="743670"/>
              <a:ext cx="205799" cy="495872"/>
            </a:xfrm>
            <a:custGeom>
              <a:avLst/>
              <a:gdLst/>
              <a:ahLst/>
              <a:cxnLst/>
              <a:rect l="0" t="0" r="0" b="0"/>
              <a:pathLst>
                <a:path w="205799" h="495872">
                  <a:moveTo>
                    <a:pt x="42026" y="182837"/>
                  </a:moveTo>
                  <a:lnTo>
                    <a:pt x="32961" y="241454"/>
                  </a:lnTo>
                  <a:lnTo>
                    <a:pt x="31931" y="287423"/>
                  </a:lnTo>
                  <a:lnTo>
                    <a:pt x="31626" y="343677"/>
                  </a:lnTo>
                  <a:lnTo>
                    <a:pt x="31535" y="399209"/>
                  </a:lnTo>
                  <a:lnTo>
                    <a:pt x="31505" y="461970"/>
                  </a:lnTo>
                  <a:lnTo>
                    <a:pt x="31501" y="490950"/>
                  </a:lnTo>
                  <a:lnTo>
                    <a:pt x="30330" y="495871"/>
                  </a:lnTo>
                  <a:lnTo>
                    <a:pt x="28379" y="494471"/>
                  </a:lnTo>
                  <a:lnTo>
                    <a:pt x="24262" y="480439"/>
                  </a:lnTo>
                  <a:lnTo>
                    <a:pt x="15813" y="420004"/>
                  </a:lnTo>
                  <a:lnTo>
                    <a:pt x="11502" y="356634"/>
                  </a:lnTo>
                  <a:lnTo>
                    <a:pt x="9585" y="306342"/>
                  </a:lnTo>
                  <a:lnTo>
                    <a:pt x="2169" y="246834"/>
                  </a:lnTo>
                  <a:lnTo>
                    <a:pt x="358" y="190020"/>
                  </a:lnTo>
                  <a:lnTo>
                    <a:pt x="0" y="133737"/>
                  </a:lnTo>
                  <a:lnTo>
                    <a:pt x="3049" y="77559"/>
                  </a:lnTo>
                  <a:lnTo>
                    <a:pt x="9495" y="51819"/>
                  </a:lnTo>
                  <a:lnTo>
                    <a:pt x="20159" y="32580"/>
                  </a:lnTo>
                  <a:lnTo>
                    <a:pt x="35816" y="19350"/>
                  </a:lnTo>
                  <a:lnTo>
                    <a:pt x="74464" y="1325"/>
                  </a:lnTo>
                  <a:lnTo>
                    <a:pt x="98167" y="0"/>
                  </a:lnTo>
                  <a:lnTo>
                    <a:pt x="121960" y="4480"/>
                  </a:lnTo>
                  <a:lnTo>
                    <a:pt x="169420" y="32936"/>
                  </a:lnTo>
                  <a:lnTo>
                    <a:pt x="194676" y="64463"/>
                  </a:lnTo>
                  <a:lnTo>
                    <a:pt x="205798" y="109029"/>
                  </a:lnTo>
                  <a:lnTo>
                    <a:pt x="203505" y="148100"/>
                  </a:lnTo>
                  <a:lnTo>
                    <a:pt x="195293" y="167788"/>
                  </a:lnTo>
                  <a:lnTo>
                    <a:pt x="182674" y="184338"/>
                  </a:lnTo>
                  <a:lnTo>
                    <a:pt x="165367" y="199492"/>
                  </a:lnTo>
                  <a:lnTo>
                    <a:pt x="142857" y="207787"/>
                  </a:lnTo>
                  <a:lnTo>
                    <a:pt x="105197" y="214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64124" y="747523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266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53596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55926" y="701283"/>
              <a:ext cx="237809" cy="227755"/>
            </a:xfrm>
            <a:custGeom>
              <a:avLst/>
              <a:gdLst/>
              <a:ahLst/>
              <a:cxnLst/>
              <a:rect l="0" t="0" r="0" b="0"/>
              <a:pathLst>
                <a:path w="237809" h="227755">
                  <a:moveTo>
                    <a:pt x="171411" y="14654"/>
                  </a:moveTo>
                  <a:lnTo>
                    <a:pt x="127448" y="0"/>
                  </a:lnTo>
                  <a:lnTo>
                    <a:pt x="91575" y="1084"/>
                  </a:lnTo>
                  <a:lnTo>
                    <a:pt x="56899" y="8814"/>
                  </a:lnTo>
                  <a:lnTo>
                    <a:pt x="38239" y="21417"/>
                  </a:lnTo>
                  <a:lnTo>
                    <a:pt x="23316" y="38717"/>
                  </a:lnTo>
                  <a:lnTo>
                    <a:pt x="278" y="88750"/>
                  </a:lnTo>
                  <a:lnTo>
                    <a:pt x="0" y="97976"/>
                  </a:lnTo>
                  <a:lnTo>
                    <a:pt x="5931" y="114467"/>
                  </a:lnTo>
                  <a:lnTo>
                    <a:pt x="11958" y="117461"/>
                  </a:lnTo>
                  <a:lnTo>
                    <a:pt x="19486" y="117117"/>
                  </a:lnTo>
                  <a:lnTo>
                    <a:pt x="49967" y="111694"/>
                  </a:lnTo>
                  <a:lnTo>
                    <a:pt x="107498" y="103646"/>
                  </a:lnTo>
                  <a:lnTo>
                    <a:pt x="166374" y="114010"/>
                  </a:lnTo>
                  <a:lnTo>
                    <a:pt x="195915" y="129361"/>
                  </a:lnTo>
                  <a:lnTo>
                    <a:pt x="219485" y="148727"/>
                  </a:lnTo>
                  <a:lnTo>
                    <a:pt x="235698" y="174872"/>
                  </a:lnTo>
                  <a:lnTo>
                    <a:pt x="237808" y="194657"/>
                  </a:lnTo>
                  <a:lnTo>
                    <a:pt x="236732" y="204846"/>
                  </a:lnTo>
                  <a:lnTo>
                    <a:pt x="231336" y="212809"/>
                  </a:lnTo>
                  <a:lnTo>
                    <a:pt x="212862" y="224775"/>
                  </a:lnTo>
                  <a:lnTo>
                    <a:pt x="189054" y="227754"/>
                  </a:lnTo>
                  <a:lnTo>
                    <a:pt x="135641" y="225724"/>
                  </a:lnTo>
                  <a:lnTo>
                    <a:pt x="76654" y="204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88571" y="742943"/>
              <a:ext cx="244176" cy="204622"/>
            </a:xfrm>
            <a:custGeom>
              <a:avLst/>
              <a:gdLst/>
              <a:ahLst/>
              <a:cxnLst/>
              <a:rect l="0" t="0" r="0" b="0"/>
              <a:pathLst>
                <a:path w="244176" h="204622">
                  <a:moveTo>
                    <a:pt x="149418" y="78279"/>
                  </a:moveTo>
                  <a:lnTo>
                    <a:pt x="160596" y="67101"/>
                  </a:lnTo>
                  <a:lnTo>
                    <a:pt x="162720" y="60299"/>
                  </a:lnTo>
                  <a:lnTo>
                    <a:pt x="161959" y="43382"/>
                  </a:lnTo>
                  <a:lnTo>
                    <a:pt x="149364" y="14127"/>
                  </a:lnTo>
                  <a:lnTo>
                    <a:pt x="141193" y="7435"/>
                  </a:lnTo>
                  <a:lnTo>
                    <a:pt x="119636" y="0"/>
                  </a:lnTo>
                  <a:lnTo>
                    <a:pt x="81192" y="1403"/>
                  </a:lnTo>
                  <a:lnTo>
                    <a:pt x="45755" y="14817"/>
                  </a:lnTo>
                  <a:lnTo>
                    <a:pt x="18617" y="39199"/>
                  </a:lnTo>
                  <a:lnTo>
                    <a:pt x="1348" y="74239"/>
                  </a:lnTo>
                  <a:lnTo>
                    <a:pt x="0" y="119846"/>
                  </a:lnTo>
                  <a:lnTo>
                    <a:pt x="12599" y="159226"/>
                  </a:lnTo>
                  <a:lnTo>
                    <a:pt x="27778" y="175867"/>
                  </a:lnTo>
                  <a:lnTo>
                    <a:pt x="36739" y="181942"/>
                  </a:lnTo>
                  <a:lnTo>
                    <a:pt x="56055" y="185573"/>
                  </a:lnTo>
                  <a:lnTo>
                    <a:pt x="76338" y="182117"/>
                  </a:lnTo>
                  <a:lnTo>
                    <a:pt x="106318" y="167018"/>
                  </a:lnTo>
                  <a:lnTo>
                    <a:pt x="130539" y="146556"/>
                  </a:lnTo>
                  <a:lnTo>
                    <a:pt x="151363" y="118787"/>
                  </a:lnTo>
                  <a:lnTo>
                    <a:pt x="163122" y="95351"/>
                  </a:lnTo>
                  <a:lnTo>
                    <a:pt x="163233" y="96679"/>
                  </a:lnTo>
                  <a:lnTo>
                    <a:pt x="162138" y="101075"/>
                  </a:lnTo>
                  <a:lnTo>
                    <a:pt x="171774" y="129617"/>
                  </a:lnTo>
                  <a:lnTo>
                    <a:pt x="202694" y="180273"/>
                  </a:lnTo>
                  <a:lnTo>
                    <a:pt x="216380" y="193800"/>
                  </a:lnTo>
                  <a:lnTo>
                    <a:pt x="244175" y="204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06446" y="473782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31585" y="0"/>
                  </a:moveTo>
                  <a:lnTo>
                    <a:pt x="24349" y="27556"/>
                  </a:lnTo>
                  <a:lnTo>
                    <a:pt x="22032" y="73025"/>
                  </a:lnTo>
                  <a:lnTo>
                    <a:pt x="21346" y="133811"/>
                  </a:lnTo>
                  <a:lnTo>
                    <a:pt x="21142" y="183017"/>
                  </a:lnTo>
                  <a:lnTo>
                    <a:pt x="21073" y="241566"/>
                  </a:lnTo>
                  <a:lnTo>
                    <a:pt x="21060" y="298191"/>
                  </a:lnTo>
                  <a:lnTo>
                    <a:pt x="21057" y="351565"/>
                  </a:lnTo>
                  <a:lnTo>
                    <a:pt x="12651" y="40726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90632" y="673823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25735" y="8334"/>
                  </a:lnTo>
                  <a:lnTo>
                    <a:pt x="174311" y="10095"/>
                  </a:lnTo>
                  <a:lnTo>
                    <a:pt x="127427" y="10400"/>
                  </a:lnTo>
                  <a:lnTo>
                    <a:pt x="76491" y="10491"/>
                  </a:lnTo>
                  <a:lnTo>
                    <a:pt x="13308" y="1052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43398" y="452725"/>
              <a:ext cx="31587" cy="505369"/>
            </a:xfrm>
            <a:custGeom>
              <a:avLst/>
              <a:gdLst/>
              <a:ahLst/>
              <a:cxnLst/>
              <a:rect l="0" t="0" r="0" b="0"/>
              <a:pathLst>
                <a:path w="31587" h="505369">
                  <a:moveTo>
                    <a:pt x="31586" y="0"/>
                  </a:moveTo>
                  <a:lnTo>
                    <a:pt x="11800" y="48931"/>
                  </a:lnTo>
                  <a:lnTo>
                    <a:pt x="3496" y="99896"/>
                  </a:lnTo>
                  <a:lnTo>
                    <a:pt x="1036" y="153211"/>
                  </a:lnTo>
                  <a:lnTo>
                    <a:pt x="5794" y="207559"/>
                  </a:lnTo>
                  <a:lnTo>
                    <a:pt x="14715" y="258031"/>
                  </a:lnTo>
                  <a:lnTo>
                    <a:pt x="19178" y="317439"/>
                  </a:lnTo>
                  <a:lnTo>
                    <a:pt x="14911" y="373906"/>
                  </a:lnTo>
                  <a:lnTo>
                    <a:pt x="10224" y="435813"/>
                  </a:lnTo>
                  <a:lnTo>
                    <a:pt x="2366" y="47993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62686" y="681165"/>
              <a:ext cx="186002" cy="224286"/>
            </a:xfrm>
            <a:custGeom>
              <a:avLst/>
              <a:gdLst/>
              <a:ahLst/>
              <a:cxnLst/>
              <a:rect l="0" t="0" r="0" b="0"/>
              <a:pathLst>
                <a:path w="186002" h="224286">
                  <a:moveTo>
                    <a:pt x="7055" y="97943"/>
                  </a:moveTo>
                  <a:lnTo>
                    <a:pt x="55985" y="97943"/>
                  </a:lnTo>
                  <a:lnTo>
                    <a:pt x="115116" y="97943"/>
                  </a:lnTo>
                  <a:lnTo>
                    <a:pt x="152157" y="86765"/>
                  </a:lnTo>
                  <a:lnTo>
                    <a:pt x="179769" y="68635"/>
                  </a:lnTo>
                  <a:lnTo>
                    <a:pt x="184199" y="60857"/>
                  </a:lnTo>
                  <a:lnTo>
                    <a:pt x="186001" y="42856"/>
                  </a:lnTo>
                  <a:lnTo>
                    <a:pt x="179783" y="26277"/>
                  </a:lnTo>
                  <a:lnTo>
                    <a:pt x="174850" y="18580"/>
                  </a:lnTo>
                  <a:lnTo>
                    <a:pt x="160009" y="6909"/>
                  </a:lnTo>
                  <a:lnTo>
                    <a:pt x="151138" y="2159"/>
                  </a:lnTo>
                  <a:lnTo>
                    <a:pt x="131923" y="0"/>
                  </a:lnTo>
                  <a:lnTo>
                    <a:pt x="90991" y="8147"/>
                  </a:lnTo>
                  <a:lnTo>
                    <a:pt x="59610" y="23244"/>
                  </a:lnTo>
                  <a:lnTo>
                    <a:pt x="33675" y="48124"/>
                  </a:lnTo>
                  <a:lnTo>
                    <a:pt x="8249" y="98315"/>
                  </a:lnTo>
                  <a:lnTo>
                    <a:pt x="0" y="132759"/>
                  </a:lnTo>
                  <a:lnTo>
                    <a:pt x="675" y="172600"/>
                  </a:lnTo>
                  <a:lnTo>
                    <a:pt x="6559" y="197804"/>
                  </a:lnTo>
                  <a:lnTo>
                    <a:pt x="16973" y="216805"/>
                  </a:lnTo>
                  <a:lnTo>
                    <a:pt x="25365" y="221638"/>
                  </a:lnTo>
                  <a:lnTo>
                    <a:pt x="66217" y="224109"/>
                  </a:lnTo>
                  <a:lnTo>
                    <a:pt x="91283" y="224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82621" y="705326"/>
              <a:ext cx="197732" cy="210654"/>
            </a:xfrm>
            <a:custGeom>
              <a:avLst/>
              <a:gdLst/>
              <a:ahLst/>
              <a:cxnLst/>
              <a:rect l="0" t="0" r="0" b="0"/>
              <a:pathLst>
                <a:path w="197732" h="210654">
                  <a:moveTo>
                    <a:pt x="145089" y="115896"/>
                  </a:moveTo>
                  <a:lnTo>
                    <a:pt x="125960" y="54786"/>
                  </a:lnTo>
                  <a:lnTo>
                    <a:pt x="107316" y="22920"/>
                  </a:lnTo>
                  <a:lnTo>
                    <a:pt x="89696" y="5943"/>
                  </a:lnTo>
                  <a:lnTo>
                    <a:pt x="80084" y="1650"/>
                  </a:lnTo>
                  <a:lnTo>
                    <a:pt x="60046" y="0"/>
                  </a:lnTo>
                  <a:lnTo>
                    <a:pt x="42561" y="6285"/>
                  </a:lnTo>
                  <a:lnTo>
                    <a:pt x="34623" y="11237"/>
                  </a:lnTo>
                  <a:lnTo>
                    <a:pt x="22684" y="26097"/>
                  </a:lnTo>
                  <a:lnTo>
                    <a:pt x="5486" y="69822"/>
                  </a:lnTo>
                  <a:lnTo>
                    <a:pt x="0" y="109784"/>
                  </a:lnTo>
                  <a:lnTo>
                    <a:pt x="3963" y="145671"/>
                  </a:lnTo>
                  <a:lnTo>
                    <a:pt x="18135" y="178531"/>
                  </a:lnTo>
                  <a:lnTo>
                    <a:pt x="26528" y="184559"/>
                  </a:lnTo>
                  <a:lnTo>
                    <a:pt x="48331" y="188137"/>
                  </a:lnTo>
                  <a:lnTo>
                    <a:pt x="67380" y="182708"/>
                  </a:lnTo>
                  <a:lnTo>
                    <a:pt x="75736" y="177985"/>
                  </a:lnTo>
                  <a:lnTo>
                    <a:pt x="88138" y="163379"/>
                  </a:lnTo>
                  <a:lnTo>
                    <a:pt x="105633" y="125406"/>
                  </a:lnTo>
                  <a:lnTo>
                    <a:pt x="109427" y="122236"/>
                  </a:lnTo>
                  <a:lnTo>
                    <a:pt x="113125" y="123632"/>
                  </a:lnTo>
                  <a:lnTo>
                    <a:pt x="120354" y="134542"/>
                  </a:lnTo>
                  <a:lnTo>
                    <a:pt x="143636" y="180136"/>
                  </a:lnTo>
                  <a:lnTo>
                    <a:pt x="159651" y="194360"/>
                  </a:lnTo>
                  <a:lnTo>
                    <a:pt x="182159" y="205825"/>
                  </a:lnTo>
                  <a:lnTo>
                    <a:pt x="197731" y="2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80352" y="915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01416" y="688643"/>
              <a:ext cx="189500" cy="212140"/>
            </a:xfrm>
            <a:custGeom>
              <a:avLst/>
              <a:gdLst/>
              <a:ahLst/>
              <a:cxnLst/>
              <a:rect l="0" t="0" r="0" b="0"/>
              <a:pathLst>
                <a:path w="189500" h="212140">
                  <a:moveTo>
                    <a:pt x="115806" y="16766"/>
                  </a:moveTo>
                  <a:lnTo>
                    <a:pt x="104628" y="5587"/>
                  </a:lnTo>
                  <a:lnTo>
                    <a:pt x="83542" y="99"/>
                  </a:lnTo>
                  <a:lnTo>
                    <a:pt x="57013" y="0"/>
                  </a:lnTo>
                  <a:lnTo>
                    <a:pt x="33524" y="7754"/>
                  </a:lnTo>
                  <a:lnTo>
                    <a:pt x="6159" y="25274"/>
                  </a:lnTo>
                  <a:lnTo>
                    <a:pt x="1764" y="32967"/>
                  </a:lnTo>
                  <a:lnTo>
                    <a:pt x="0" y="50872"/>
                  </a:lnTo>
                  <a:lnTo>
                    <a:pt x="6235" y="67409"/>
                  </a:lnTo>
                  <a:lnTo>
                    <a:pt x="11174" y="75095"/>
                  </a:lnTo>
                  <a:lnTo>
                    <a:pt x="29139" y="86753"/>
                  </a:lnTo>
                  <a:lnTo>
                    <a:pt x="92305" y="107524"/>
                  </a:lnTo>
                  <a:lnTo>
                    <a:pt x="144483" y="121954"/>
                  </a:lnTo>
                  <a:lnTo>
                    <a:pt x="155981" y="125496"/>
                  </a:lnTo>
                  <a:lnTo>
                    <a:pt x="174996" y="138790"/>
                  </a:lnTo>
                  <a:lnTo>
                    <a:pt x="183342" y="147248"/>
                  </a:lnTo>
                  <a:lnTo>
                    <a:pt x="187737" y="156396"/>
                  </a:lnTo>
                  <a:lnTo>
                    <a:pt x="189499" y="175920"/>
                  </a:lnTo>
                  <a:lnTo>
                    <a:pt x="183264" y="193176"/>
                  </a:lnTo>
                  <a:lnTo>
                    <a:pt x="178326" y="201053"/>
                  </a:lnTo>
                  <a:lnTo>
                    <a:pt x="170354" y="206304"/>
                  </a:lnTo>
                  <a:lnTo>
                    <a:pt x="149018" y="212139"/>
                  </a:lnTo>
                  <a:lnTo>
                    <a:pt x="98364" y="207480"/>
                  </a:lnTo>
                  <a:lnTo>
                    <a:pt x="59589" y="195294"/>
                  </a:lnTo>
                  <a:lnTo>
                    <a:pt x="42107" y="185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24246" y="452725"/>
              <a:ext cx="19320" cy="463255"/>
            </a:xfrm>
            <a:custGeom>
              <a:avLst/>
              <a:gdLst/>
              <a:ahLst/>
              <a:cxnLst/>
              <a:rect l="0" t="0" r="0" b="0"/>
              <a:pathLst>
                <a:path w="19320" h="463255">
                  <a:moveTo>
                    <a:pt x="19319" y="0"/>
                  </a:moveTo>
                  <a:lnTo>
                    <a:pt x="10985" y="60384"/>
                  </a:lnTo>
                  <a:lnTo>
                    <a:pt x="9440" y="118107"/>
                  </a:lnTo>
                  <a:lnTo>
                    <a:pt x="8983" y="179664"/>
                  </a:lnTo>
                  <a:lnTo>
                    <a:pt x="5727" y="242357"/>
                  </a:lnTo>
                  <a:lnTo>
                    <a:pt x="3593" y="296027"/>
                  </a:lnTo>
                  <a:lnTo>
                    <a:pt x="5310" y="322250"/>
                  </a:lnTo>
                  <a:lnTo>
                    <a:pt x="0" y="373920"/>
                  </a:lnTo>
                  <a:lnTo>
                    <a:pt x="1896" y="416507"/>
                  </a:lnTo>
                  <a:lnTo>
                    <a:pt x="879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43523" y="610652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326384" y="21057"/>
                  </a:moveTo>
                  <a:lnTo>
                    <a:pt x="269119" y="12724"/>
                  </a:lnTo>
                  <a:lnTo>
                    <a:pt x="213490" y="11179"/>
                  </a:lnTo>
                  <a:lnTo>
                    <a:pt x="157623" y="7602"/>
                  </a:lnTo>
                  <a:lnTo>
                    <a:pt x="96127" y="1502"/>
                  </a:lnTo>
                  <a:lnTo>
                    <a:pt x="44989" y="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85803" y="65276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5566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96373" y="474354"/>
              <a:ext cx="375639" cy="483740"/>
            </a:xfrm>
            <a:custGeom>
              <a:avLst/>
              <a:gdLst/>
              <a:ahLst/>
              <a:cxnLst/>
              <a:rect l="0" t="0" r="0" b="0"/>
              <a:pathLst>
                <a:path w="375639" h="483740">
                  <a:moveTo>
                    <a:pt x="0" y="20485"/>
                  </a:moveTo>
                  <a:lnTo>
                    <a:pt x="58617" y="26074"/>
                  </a:lnTo>
                  <a:lnTo>
                    <a:pt x="118857" y="28868"/>
                  </a:lnTo>
                  <a:lnTo>
                    <a:pt x="173216" y="22487"/>
                  </a:lnTo>
                  <a:lnTo>
                    <a:pt x="233997" y="15291"/>
                  </a:lnTo>
                  <a:lnTo>
                    <a:pt x="291063" y="3775"/>
                  </a:lnTo>
                  <a:lnTo>
                    <a:pt x="347395" y="286"/>
                  </a:lnTo>
                  <a:lnTo>
                    <a:pt x="361448" y="0"/>
                  </a:lnTo>
                  <a:lnTo>
                    <a:pt x="369647" y="3319"/>
                  </a:lnTo>
                  <a:lnTo>
                    <a:pt x="373943" y="9041"/>
                  </a:lnTo>
                  <a:lnTo>
                    <a:pt x="375638" y="16365"/>
                  </a:lnTo>
                  <a:lnTo>
                    <a:pt x="371281" y="36981"/>
                  </a:lnTo>
                  <a:lnTo>
                    <a:pt x="355010" y="93933"/>
                  </a:lnTo>
                  <a:lnTo>
                    <a:pt x="328651" y="155936"/>
                  </a:lnTo>
                  <a:lnTo>
                    <a:pt x="306795" y="212151"/>
                  </a:lnTo>
                  <a:lnTo>
                    <a:pt x="275070" y="268741"/>
                  </a:lnTo>
                  <a:lnTo>
                    <a:pt x="239990" y="325228"/>
                  </a:lnTo>
                  <a:lnTo>
                    <a:pt x="212639" y="378377"/>
                  </a:lnTo>
                  <a:lnTo>
                    <a:pt x="180904" y="436029"/>
                  </a:lnTo>
                  <a:lnTo>
                    <a:pt x="157927" y="4837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790051" y="1853015"/>
            <a:ext cx="817995" cy="1029533"/>
            <a:chOff x="2790051" y="1853015"/>
            <a:chExt cx="817995" cy="1029533"/>
          </a:xfrm>
        </p:grpSpPr>
        <p:sp>
          <p:nvSpPr>
            <p:cNvPr id="29" name="Freeform 28"/>
            <p:cNvSpPr/>
            <p:nvPr/>
          </p:nvSpPr>
          <p:spPr>
            <a:xfrm>
              <a:off x="2895336" y="1853015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3822" y="27556"/>
                  </a:lnTo>
                  <a:lnTo>
                    <a:pt x="11179" y="86898"/>
                  </a:lnTo>
                  <a:lnTo>
                    <a:pt x="10657" y="149356"/>
                  </a:lnTo>
                  <a:lnTo>
                    <a:pt x="3319" y="20675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90051" y="2284683"/>
              <a:ext cx="294799" cy="29867"/>
            </a:xfrm>
            <a:custGeom>
              <a:avLst/>
              <a:gdLst/>
              <a:ahLst/>
              <a:cxnLst/>
              <a:rect l="0" t="0" r="0" b="0"/>
              <a:pathLst>
                <a:path w="294799" h="29867">
                  <a:moveTo>
                    <a:pt x="294798" y="0"/>
                  </a:moveTo>
                  <a:lnTo>
                    <a:pt x="260007" y="14472"/>
                  </a:lnTo>
                  <a:lnTo>
                    <a:pt x="201142" y="22876"/>
                  </a:lnTo>
                  <a:lnTo>
                    <a:pt x="138518" y="29866"/>
                  </a:lnTo>
                  <a:lnTo>
                    <a:pt x="87186" y="25487"/>
                  </a:lnTo>
                  <a:lnTo>
                    <a:pt x="29354" y="2193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95336" y="2424346"/>
              <a:ext cx="284271" cy="309728"/>
            </a:xfrm>
            <a:custGeom>
              <a:avLst/>
              <a:gdLst/>
              <a:ahLst/>
              <a:cxnLst/>
              <a:rect l="0" t="0" r="0" b="0"/>
              <a:pathLst>
                <a:path w="284271" h="309728">
                  <a:moveTo>
                    <a:pt x="0" y="81436"/>
                  </a:moveTo>
                  <a:lnTo>
                    <a:pt x="49499" y="22873"/>
                  </a:lnTo>
                  <a:lnTo>
                    <a:pt x="75888" y="6632"/>
                  </a:lnTo>
                  <a:lnTo>
                    <a:pt x="111523" y="0"/>
                  </a:lnTo>
                  <a:lnTo>
                    <a:pt x="131844" y="4688"/>
                  </a:lnTo>
                  <a:lnTo>
                    <a:pt x="163954" y="26761"/>
                  </a:lnTo>
                  <a:lnTo>
                    <a:pt x="175424" y="46218"/>
                  </a:lnTo>
                  <a:lnTo>
                    <a:pt x="192320" y="96836"/>
                  </a:lnTo>
                  <a:lnTo>
                    <a:pt x="193490" y="121036"/>
                  </a:lnTo>
                  <a:lnTo>
                    <a:pt x="190299" y="176346"/>
                  </a:lnTo>
                  <a:lnTo>
                    <a:pt x="184157" y="215232"/>
                  </a:lnTo>
                  <a:lnTo>
                    <a:pt x="156760" y="270544"/>
                  </a:lnTo>
                  <a:lnTo>
                    <a:pt x="142201" y="289486"/>
                  </a:lnTo>
                  <a:lnTo>
                    <a:pt x="124032" y="301805"/>
                  </a:lnTo>
                  <a:lnTo>
                    <a:pt x="88483" y="309727"/>
                  </a:lnTo>
                  <a:lnTo>
                    <a:pt x="65063" y="305341"/>
                  </a:lnTo>
                  <a:lnTo>
                    <a:pt x="44125" y="294423"/>
                  </a:lnTo>
                  <a:lnTo>
                    <a:pt x="27020" y="277872"/>
                  </a:lnTo>
                  <a:lnTo>
                    <a:pt x="22693" y="267376"/>
                  </a:lnTo>
                  <a:lnTo>
                    <a:pt x="21004" y="243235"/>
                  </a:lnTo>
                  <a:lnTo>
                    <a:pt x="24532" y="233755"/>
                  </a:lnTo>
                  <a:lnTo>
                    <a:pt x="37809" y="220103"/>
                  </a:lnTo>
                  <a:lnTo>
                    <a:pt x="46263" y="217165"/>
                  </a:lnTo>
                  <a:lnTo>
                    <a:pt x="65015" y="217019"/>
                  </a:lnTo>
                  <a:lnTo>
                    <a:pt x="81928" y="223973"/>
                  </a:lnTo>
                  <a:lnTo>
                    <a:pt x="137593" y="252585"/>
                  </a:lnTo>
                  <a:lnTo>
                    <a:pt x="196844" y="276936"/>
                  </a:lnTo>
                  <a:lnTo>
                    <a:pt x="252263" y="295380"/>
                  </a:lnTo>
                  <a:lnTo>
                    <a:pt x="284270" y="3025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90176" y="2376362"/>
              <a:ext cx="217870" cy="506186"/>
            </a:xfrm>
            <a:custGeom>
              <a:avLst/>
              <a:gdLst/>
              <a:ahLst/>
              <a:cxnLst/>
              <a:rect l="0" t="0" r="0" b="0"/>
              <a:pathLst>
                <a:path w="217870" h="506186">
                  <a:moveTo>
                    <a:pt x="0" y="161005"/>
                  </a:moveTo>
                  <a:lnTo>
                    <a:pt x="8333" y="198483"/>
                  </a:lnTo>
                  <a:lnTo>
                    <a:pt x="10095" y="249907"/>
                  </a:lnTo>
                  <a:lnTo>
                    <a:pt x="17678" y="312360"/>
                  </a:lnTo>
                  <a:lnTo>
                    <a:pt x="23509" y="367851"/>
                  </a:lnTo>
                  <a:lnTo>
                    <a:pt x="29990" y="418543"/>
                  </a:lnTo>
                  <a:lnTo>
                    <a:pt x="24034" y="473616"/>
                  </a:lnTo>
                  <a:lnTo>
                    <a:pt x="22380" y="501545"/>
                  </a:lnTo>
                  <a:lnTo>
                    <a:pt x="20769" y="506185"/>
                  </a:lnTo>
                  <a:lnTo>
                    <a:pt x="18526" y="504599"/>
                  </a:lnTo>
                  <a:lnTo>
                    <a:pt x="15860" y="498862"/>
                  </a:lnTo>
                  <a:lnTo>
                    <a:pt x="16017" y="483129"/>
                  </a:lnTo>
                  <a:lnTo>
                    <a:pt x="20061" y="433255"/>
                  </a:lnTo>
                  <a:lnTo>
                    <a:pt x="13625" y="374314"/>
                  </a:lnTo>
                  <a:lnTo>
                    <a:pt x="10276" y="325853"/>
                  </a:lnTo>
                  <a:lnTo>
                    <a:pt x="2376" y="266964"/>
                  </a:lnTo>
                  <a:lnTo>
                    <a:pt x="470" y="204682"/>
                  </a:lnTo>
                  <a:lnTo>
                    <a:pt x="139" y="153410"/>
                  </a:lnTo>
                  <a:lnTo>
                    <a:pt x="8433" y="100493"/>
                  </a:lnTo>
                  <a:lnTo>
                    <a:pt x="24455" y="56246"/>
                  </a:lnTo>
                  <a:lnTo>
                    <a:pt x="49804" y="19299"/>
                  </a:lnTo>
                  <a:lnTo>
                    <a:pt x="75978" y="2295"/>
                  </a:lnTo>
                  <a:lnTo>
                    <a:pt x="98888" y="0"/>
                  </a:lnTo>
                  <a:lnTo>
                    <a:pt x="146135" y="8059"/>
                  </a:lnTo>
                  <a:lnTo>
                    <a:pt x="173021" y="23141"/>
                  </a:lnTo>
                  <a:lnTo>
                    <a:pt x="185303" y="38901"/>
                  </a:lnTo>
                  <a:lnTo>
                    <a:pt x="210200" y="98207"/>
                  </a:lnTo>
                  <a:lnTo>
                    <a:pt x="217869" y="132650"/>
                  </a:lnTo>
                  <a:lnTo>
                    <a:pt x="217323" y="157762"/>
                  </a:lnTo>
                  <a:lnTo>
                    <a:pt x="203862" y="190460"/>
                  </a:lnTo>
                  <a:lnTo>
                    <a:pt x="191601" y="207632"/>
                  </a:lnTo>
                  <a:lnTo>
                    <a:pt x="175233" y="219943"/>
                  </a:lnTo>
                  <a:lnTo>
                    <a:pt x="153920" y="228144"/>
                  </a:lnTo>
                  <a:lnTo>
                    <a:pt x="101937" y="233409"/>
                  </a:lnTo>
                  <a:lnTo>
                    <a:pt x="73699" y="2347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053471" y="2053057"/>
            <a:ext cx="1483176" cy="610653"/>
            <a:chOff x="4053471" y="2053057"/>
            <a:chExt cx="1483176" cy="610653"/>
          </a:xfrm>
        </p:grpSpPr>
        <p:sp>
          <p:nvSpPr>
            <p:cNvPr id="34" name="Freeform 33"/>
            <p:cNvSpPr/>
            <p:nvPr/>
          </p:nvSpPr>
          <p:spPr>
            <a:xfrm>
              <a:off x="4053471" y="2053057"/>
              <a:ext cx="341472" cy="294798"/>
            </a:xfrm>
            <a:custGeom>
              <a:avLst/>
              <a:gdLst/>
              <a:ahLst/>
              <a:cxnLst/>
              <a:rect l="0" t="0" r="0" b="0"/>
              <a:pathLst>
                <a:path w="341472" h="294798">
                  <a:moveTo>
                    <a:pt x="0" y="0"/>
                  </a:moveTo>
                  <a:lnTo>
                    <a:pt x="34898" y="29308"/>
                  </a:lnTo>
                  <a:lnTo>
                    <a:pt x="98244" y="66558"/>
                  </a:lnTo>
                  <a:lnTo>
                    <a:pt x="158234" y="90928"/>
                  </a:lnTo>
                  <a:lnTo>
                    <a:pt x="216200" y="108752"/>
                  </a:lnTo>
                  <a:lnTo>
                    <a:pt x="270650" y="121654"/>
                  </a:lnTo>
                  <a:lnTo>
                    <a:pt x="323347" y="128535"/>
                  </a:lnTo>
                  <a:lnTo>
                    <a:pt x="334887" y="131314"/>
                  </a:lnTo>
                  <a:lnTo>
                    <a:pt x="340242" y="136675"/>
                  </a:lnTo>
                  <a:lnTo>
                    <a:pt x="341471" y="143759"/>
                  </a:lnTo>
                  <a:lnTo>
                    <a:pt x="339951" y="151991"/>
                  </a:lnTo>
                  <a:lnTo>
                    <a:pt x="335429" y="158649"/>
                  </a:lnTo>
                  <a:lnTo>
                    <a:pt x="290451" y="192686"/>
                  </a:lnTo>
                  <a:lnTo>
                    <a:pt x="231246" y="218421"/>
                  </a:lnTo>
                  <a:lnTo>
                    <a:pt x="178934" y="244157"/>
                  </a:lnTo>
                  <a:lnTo>
                    <a:pt x="118002" y="271347"/>
                  </a:lnTo>
                  <a:lnTo>
                    <a:pt x="59074" y="291468"/>
                  </a:lnTo>
                  <a:lnTo>
                    <a:pt x="42114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37699" y="2442611"/>
              <a:ext cx="305328" cy="63172"/>
            </a:xfrm>
            <a:custGeom>
              <a:avLst/>
              <a:gdLst/>
              <a:ahLst/>
              <a:cxnLst/>
              <a:rect l="0" t="0" r="0" b="0"/>
              <a:pathLst>
                <a:path w="305328" h="63172">
                  <a:moveTo>
                    <a:pt x="305327" y="0"/>
                  </a:moveTo>
                  <a:lnTo>
                    <a:pt x="250282" y="17958"/>
                  </a:lnTo>
                  <a:lnTo>
                    <a:pt x="190815" y="35149"/>
                  </a:lnTo>
                  <a:lnTo>
                    <a:pt x="128708" y="44316"/>
                  </a:lnTo>
                  <a:lnTo>
                    <a:pt x="66776" y="52716"/>
                  </a:lnTo>
                  <a:lnTo>
                    <a:pt x="24889" y="607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85223" y="230574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40900" y="7235"/>
                  </a:lnTo>
                  <a:lnTo>
                    <a:pt x="78438" y="9878"/>
                  </a:lnTo>
                  <a:lnTo>
                    <a:pt x="31819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11606" y="2132281"/>
              <a:ext cx="325041" cy="531429"/>
            </a:xfrm>
            <a:custGeom>
              <a:avLst/>
              <a:gdLst/>
              <a:ahLst/>
              <a:cxnLst/>
              <a:rect l="0" t="0" r="0" b="0"/>
              <a:pathLst>
                <a:path w="325041" h="531429">
                  <a:moveTo>
                    <a:pt x="0" y="36589"/>
                  </a:moveTo>
                  <a:lnTo>
                    <a:pt x="27556" y="29353"/>
                  </a:lnTo>
                  <a:lnTo>
                    <a:pt x="83778" y="26711"/>
                  </a:lnTo>
                  <a:lnTo>
                    <a:pt x="140291" y="26189"/>
                  </a:lnTo>
                  <a:lnTo>
                    <a:pt x="202225" y="17744"/>
                  </a:lnTo>
                  <a:lnTo>
                    <a:pt x="262113" y="7418"/>
                  </a:lnTo>
                  <a:lnTo>
                    <a:pt x="294473" y="0"/>
                  </a:lnTo>
                  <a:lnTo>
                    <a:pt x="315710" y="2000"/>
                  </a:lnTo>
                  <a:lnTo>
                    <a:pt x="321607" y="6510"/>
                  </a:lnTo>
                  <a:lnTo>
                    <a:pt x="324369" y="13027"/>
                  </a:lnTo>
                  <a:lnTo>
                    <a:pt x="325040" y="20881"/>
                  </a:lnTo>
                  <a:lnTo>
                    <a:pt x="319548" y="35847"/>
                  </a:lnTo>
                  <a:lnTo>
                    <a:pt x="310477" y="52637"/>
                  </a:lnTo>
                  <a:lnTo>
                    <a:pt x="291504" y="114987"/>
                  </a:lnTo>
                  <a:lnTo>
                    <a:pt x="270057" y="171355"/>
                  </a:lnTo>
                  <a:lnTo>
                    <a:pt x="257182" y="220539"/>
                  </a:lnTo>
                  <a:lnTo>
                    <a:pt x="242351" y="283321"/>
                  </a:lnTo>
                  <a:lnTo>
                    <a:pt x="228156" y="341390"/>
                  </a:lnTo>
                  <a:lnTo>
                    <a:pt x="217600" y="391933"/>
                  </a:lnTo>
                  <a:lnTo>
                    <a:pt x="203553" y="453008"/>
                  </a:lnTo>
                  <a:lnTo>
                    <a:pt x="192633" y="503893"/>
                  </a:lnTo>
                  <a:lnTo>
                    <a:pt x="189513" y="5314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000621" y="3442837"/>
            <a:ext cx="2100353" cy="837879"/>
            <a:chOff x="3000621" y="3442837"/>
            <a:chExt cx="2100353" cy="837879"/>
          </a:xfrm>
        </p:grpSpPr>
        <p:sp>
          <p:nvSpPr>
            <p:cNvPr id="39" name="Freeform 38"/>
            <p:cNvSpPr/>
            <p:nvPr/>
          </p:nvSpPr>
          <p:spPr>
            <a:xfrm>
              <a:off x="3263876" y="3442837"/>
              <a:ext cx="185698" cy="558939"/>
            </a:xfrm>
            <a:custGeom>
              <a:avLst/>
              <a:gdLst/>
              <a:ahLst/>
              <a:cxnLst/>
              <a:rect l="0" t="0" r="0" b="0"/>
              <a:pathLst>
                <a:path w="185698" h="558939">
                  <a:moveTo>
                    <a:pt x="10486" y="168437"/>
                  </a:moveTo>
                  <a:lnTo>
                    <a:pt x="13606" y="211129"/>
                  </a:lnTo>
                  <a:lnTo>
                    <a:pt x="20039" y="271675"/>
                  </a:lnTo>
                  <a:lnTo>
                    <a:pt x="23942" y="329773"/>
                  </a:lnTo>
                  <a:lnTo>
                    <a:pt x="35631" y="391639"/>
                  </a:lnTo>
                  <a:lnTo>
                    <a:pt x="40799" y="448919"/>
                  </a:lnTo>
                  <a:lnTo>
                    <a:pt x="41821" y="505294"/>
                  </a:lnTo>
                  <a:lnTo>
                    <a:pt x="47611" y="555901"/>
                  </a:lnTo>
                  <a:lnTo>
                    <a:pt x="46935" y="558938"/>
                  </a:lnTo>
                  <a:lnTo>
                    <a:pt x="44144" y="556283"/>
                  </a:lnTo>
                  <a:lnTo>
                    <a:pt x="39944" y="549834"/>
                  </a:lnTo>
                  <a:lnTo>
                    <a:pt x="29530" y="492822"/>
                  </a:lnTo>
                  <a:lnTo>
                    <a:pt x="22697" y="438274"/>
                  </a:lnTo>
                  <a:lnTo>
                    <a:pt x="12903" y="376760"/>
                  </a:lnTo>
                  <a:lnTo>
                    <a:pt x="5375" y="322411"/>
                  </a:lnTo>
                  <a:lnTo>
                    <a:pt x="1028" y="266616"/>
                  </a:lnTo>
                  <a:lnTo>
                    <a:pt x="170" y="210534"/>
                  </a:lnTo>
                  <a:lnTo>
                    <a:pt x="0" y="154396"/>
                  </a:lnTo>
                  <a:lnTo>
                    <a:pt x="7202" y="98246"/>
                  </a:lnTo>
                  <a:lnTo>
                    <a:pt x="11853" y="57303"/>
                  </a:lnTo>
                  <a:lnTo>
                    <a:pt x="21232" y="33646"/>
                  </a:lnTo>
                  <a:lnTo>
                    <a:pt x="45256" y="6186"/>
                  </a:lnTo>
                  <a:lnTo>
                    <a:pt x="54723" y="1779"/>
                  </a:lnTo>
                  <a:lnTo>
                    <a:pt x="74601" y="0"/>
                  </a:lnTo>
                  <a:lnTo>
                    <a:pt x="105522" y="5576"/>
                  </a:lnTo>
                  <a:lnTo>
                    <a:pt x="136911" y="20226"/>
                  </a:lnTo>
                  <a:lnTo>
                    <a:pt x="151683" y="39005"/>
                  </a:lnTo>
                  <a:lnTo>
                    <a:pt x="183611" y="99781"/>
                  </a:lnTo>
                  <a:lnTo>
                    <a:pt x="185697" y="123885"/>
                  </a:lnTo>
                  <a:lnTo>
                    <a:pt x="182724" y="146297"/>
                  </a:lnTo>
                  <a:lnTo>
                    <a:pt x="168885" y="178645"/>
                  </a:lnTo>
                  <a:lnTo>
                    <a:pt x="149966" y="204867"/>
                  </a:lnTo>
                  <a:lnTo>
                    <a:pt x="123953" y="221865"/>
                  </a:lnTo>
                  <a:lnTo>
                    <a:pt x="63129" y="2316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00621" y="3800787"/>
              <a:ext cx="642240" cy="42115"/>
            </a:xfrm>
            <a:custGeom>
              <a:avLst/>
              <a:gdLst/>
              <a:ahLst/>
              <a:cxnLst/>
              <a:rect l="0" t="0" r="0" b="0"/>
              <a:pathLst>
                <a:path w="642240" h="42115">
                  <a:moveTo>
                    <a:pt x="642239" y="0"/>
                  </a:moveTo>
                  <a:lnTo>
                    <a:pt x="604761" y="8333"/>
                  </a:lnTo>
                  <a:lnTo>
                    <a:pt x="542159" y="10095"/>
                  </a:lnTo>
                  <a:lnTo>
                    <a:pt x="493912" y="10400"/>
                  </a:lnTo>
                  <a:lnTo>
                    <a:pt x="444392" y="16080"/>
                  </a:lnTo>
                  <a:lnTo>
                    <a:pt x="382493" y="21244"/>
                  </a:lnTo>
                  <a:lnTo>
                    <a:pt x="332350" y="28002"/>
                  </a:lnTo>
                  <a:lnTo>
                    <a:pt x="280449" y="30524"/>
                  </a:lnTo>
                  <a:lnTo>
                    <a:pt x="228025" y="31271"/>
                  </a:lnTo>
                  <a:lnTo>
                    <a:pt x="176618" y="31493"/>
                  </a:lnTo>
                  <a:lnTo>
                    <a:pt x="116733" y="31567"/>
                  </a:lnTo>
                  <a:lnTo>
                    <a:pt x="59843" y="371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27005" y="3991965"/>
              <a:ext cx="315856" cy="288751"/>
            </a:xfrm>
            <a:custGeom>
              <a:avLst/>
              <a:gdLst/>
              <a:ahLst/>
              <a:cxnLst/>
              <a:rect l="0" t="0" r="0" b="0"/>
              <a:pathLst>
                <a:path w="315856" h="288751">
                  <a:moveTo>
                    <a:pt x="0" y="61506"/>
                  </a:moveTo>
                  <a:lnTo>
                    <a:pt x="5589" y="44738"/>
                  </a:lnTo>
                  <a:lnTo>
                    <a:pt x="17692" y="33387"/>
                  </a:lnTo>
                  <a:lnTo>
                    <a:pt x="65284" y="6764"/>
                  </a:lnTo>
                  <a:lnTo>
                    <a:pt x="116924" y="0"/>
                  </a:lnTo>
                  <a:lnTo>
                    <a:pt x="142043" y="1415"/>
                  </a:lnTo>
                  <a:lnTo>
                    <a:pt x="161006" y="9843"/>
                  </a:lnTo>
                  <a:lnTo>
                    <a:pt x="184836" y="27741"/>
                  </a:lnTo>
                  <a:lnTo>
                    <a:pt x="201125" y="53452"/>
                  </a:lnTo>
                  <a:lnTo>
                    <a:pt x="220779" y="107066"/>
                  </a:lnTo>
                  <a:lnTo>
                    <a:pt x="225635" y="132058"/>
                  </a:lnTo>
                  <a:lnTo>
                    <a:pt x="216338" y="193023"/>
                  </a:lnTo>
                  <a:lnTo>
                    <a:pt x="201100" y="228376"/>
                  </a:lnTo>
                  <a:lnTo>
                    <a:pt x="181768" y="255488"/>
                  </a:lnTo>
                  <a:lnTo>
                    <a:pt x="155632" y="278340"/>
                  </a:lnTo>
                  <a:lnTo>
                    <a:pt x="132731" y="286558"/>
                  </a:lnTo>
                  <a:lnTo>
                    <a:pt x="120073" y="288750"/>
                  </a:lnTo>
                  <a:lnTo>
                    <a:pt x="99769" y="284946"/>
                  </a:lnTo>
                  <a:lnTo>
                    <a:pt x="75185" y="269650"/>
                  </a:lnTo>
                  <a:lnTo>
                    <a:pt x="61491" y="255790"/>
                  </a:lnTo>
                  <a:lnTo>
                    <a:pt x="51506" y="237932"/>
                  </a:lnTo>
                  <a:lnTo>
                    <a:pt x="49407" y="218297"/>
                  </a:lnTo>
                  <a:lnTo>
                    <a:pt x="53544" y="199041"/>
                  </a:lnTo>
                  <a:lnTo>
                    <a:pt x="63182" y="182684"/>
                  </a:lnTo>
                  <a:lnTo>
                    <a:pt x="78384" y="170735"/>
                  </a:lnTo>
                  <a:lnTo>
                    <a:pt x="87350" y="165911"/>
                  </a:lnTo>
                  <a:lnTo>
                    <a:pt x="106673" y="163670"/>
                  </a:lnTo>
                  <a:lnTo>
                    <a:pt x="166516" y="175955"/>
                  </a:lnTo>
                  <a:lnTo>
                    <a:pt x="229754" y="200551"/>
                  </a:lnTo>
                  <a:lnTo>
                    <a:pt x="284023" y="216138"/>
                  </a:lnTo>
                  <a:lnTo>
                    <a:pt x="315855" y="219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95544" y="3716559"/>
              <a:ext cx="234238" cy="200043"/>
            </a:xfrm>
            <a:custGeom>
              <a:avLst/>
              <a:gdLst/>
              <a:ahLst/>
              <a:cxnLst/>
              <a:rect l="0" t="0" r="0" b="0"/>
              <a:pathLst>
                <a:path w="234238" h="200043">
                  <a:moveTo>
                    <a:pt x="0" y="0"/>
                  </a:moveTo>
                  <a:lnTo>
                    <a:pt x="26386" y="15641"/>
                  </a:lnTo>
                  <a:lnTo>
                    <a:pt x="83312" y="40433"/>
                  </a:lnTo>
                  <a:lnTo>
                    <a:pt x="136750" y="65607"/>
                  </a:lnTo>
                  <a:lnTo>
                    <a:pt x="184549" y="86139"/>
                  </a:lnTo>
                  <a:lnTo>
                    <a:pt x="225217" y="92203"/>
                  </a:lnTo>
                  <a:lnTo>
                    <a:pt x="232033" y="95394"/>
                  </a:lnTo>
                  <a:lnTo>
                    <a:pt x="234237" y="99861"/>
                  </a:lnTo>
                  <a:lnTo>
                    <a:pt x="233367" y="105179"/>
                  </a:lnTo>
                  <a:lnTo>
                    <a:pt x="229277" y="109893"/>
                  </a:lnTo>
                  <a:lnTo>
                    <a:pt x="197497" y="125866"/>
                  </a:lnTo>
                  <a:lnTo>
                    <a:pt x="145894" y="144997"/>
                  </a:lnTo>
                  <a:lnTo>
                    <a:pt x="93765" y="169368"/>
                  </a:lnTo>
                  <a:lnTo>
                    <a:pt x="31253" y="196078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58715" y="4000829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204677" y="8333"/>
                  </a:lnTo>
                  <a:lnTo>
                    <a:pt x="181045" y="11892"/>
                  </a:lnTo>
                  <a:lnTo>
                    <a:pt x="131038" y="30122"/>
                  </a:lnTo>
                  <a:lnTo>
                    <a:pt x="76707" y="45334"/>
                  </a:lnTo>
                  <a:lnTo>
                    <a:pt x="19359" y="516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85140" y="3832373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48352" y="3565650"/>
              <a:ext cx="352622" cy="561522"/>
            </a:xfrm>
            <a:custGeom>
              <a:avLst/>
              <a:gdLst/>
              <a:ahLst/>
              <a:cxnLst/>
              <a:rect l="0" t="0" r="0" b="0"/>
              <a:pathLst>
                <a:path w="352622" h="561522">
                  <a:moveTo>
                    <a:pt x="0" y="77210"/>
                  </a:moveTo>
                  <a:lnTo>
                    <a:pt x="58617" y="68145"/>
                  </a:lnTo>
                  <a:lnTo>
                    <a:pt x="113961" y="58565"/>
                  </a:lnTo>
                  <a:lnTo>
                    <a:pt x="176885" y="45408"/>
                  </a:lnTo>
                  <a:lnTo>
                    <a:pt x="234722" y="31543"/>
                  </a:lnTo>
                  <a:lnTo>
                    <a:pt x="290037" y="17540"/>
                  </a:lnTo>
                  <a:lnTo>
                    <a:pt x="346814" y="0"/>
                  </a:lnTo>
                  <a:lnTo>
                    <a:pt x="351702" y="1170"/>
                  </a:lnTo>
                  <a:lnTo>
                    <a:pt x="352621" y="5460"/>
                  </a:lnTo>
                  <a:lnTo>
                    <a:pt x="347404" y="19585"/>
                  </a:lnTo>
                  <a:lnTo>
                    <a:pt x="318435" y="78590"/>
                  </a:lnTo>
                  <a:lnTo>
                    <a:pt x="303621" y="127791"/>
                  </a:lnTo>
                  <a:lnTo>
                    <a:pt x="288135" y="180008"/>
                  </a:lnTo>
                  <a:lnTo>
                    <a:pt x="270278" y="240399"/>
                  </a:lnTo>
                  <a:lnTo>
                    <a:pt x="259717" y="298047"/>
                  </a:lnTo>
                  <a:lnTo>
                    <a:pt x="249179" y="350223"/>
                  </a:lnTo>
                  <a:lnTo>
                    <a:pt x="235137" y="409775"/>
                  </a:lnTo>
                  <a:lnTo>
                    <a:pt x="224218" y="466599"/>
                  </a:lnTo>
                  <a:lnTo>
                    <a:pt x="214274" y="527357"/>
                  </a:lnTo>
                  <a:lnTo>
                    <a:pt x="210570" y="561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3516518" y="4746009"/>
            <a:ext cx="204055" cy="569399"/>
          </a:xfrm>
          <a:custGeom>
            <a:avLst/>
            <a:gdLst/>
            <a:ahLst/>
            <a:cxnLst/>
            <a:rect l="0" t="0" r="0" b="0"/>
            <a:pathLst>
              <a:path w="204055" h="569399">
                <a:moveTo>
                  <a:pt x="0" y="128685"/>
                </a:moveTo>
                <a:lnTo>
                  <a:pt x="11453" y="177616"/>
                </a:lnTo>
                <a:lnTo>
                  <a:pt x="18211" y="225461"/>
                </a:lnTo>
                <a:lnTo>
                  <a:pt x="26083" y="288441"/>
                </a:lnTo>
                <a:lnTo>
                  <a:pt x="29955" y="337328"/>
                </a:lnTo>
                <a:lnTo>
                  <a:pt x="31102" y="388857"/>
                </a:lnTo>
                <a:lnTo>
                  <a:pt x="31442" y="441169"/>
                </a:lnTo>
                <a:lnTo>
                  <a:pt x="32726" y="501673"/>
                </a:lnTo>
                <a:lnTo>
                  <a:pt x="40647" y="565147"/>
                </a:lnTo>
                <a:lnTo>
                  <a:pt x="41136" y="569398"/>
                </a:lnTo>
                <a:lnTo>
                  <a:pt x="41985" y="525381"/>
                </a:lnTo>
                <a:lnTo>
                  <a:pt x="34852" y="469131"/>
                </a:lnTo>
                <a:lnTo>
                  <a:pt x="29111" y="412959"/>
                </a:lnTo>
                <a:lnTo>
                  <a:pt x="22648" y="356803"/>
                </a:lnTo>
                <a:lnTo>
                  <a:pt x="14135" y="306716"/>
                </a:lnTo>
                <a:lnTo>
                  <a:pt x="11241" y="246043"/>
                </a:lnTo>
                <a:lnTo>
                  <a:pt x="10669" y="188652"/>
                </a:lnTo>
                <a:lnTo>
                  <a:pt x="10570" y="140734"/>
                </a:lnTo>
                <a:lnTo>
                  <a:pt x="11706" y="81715"/>
                </a:lnTo>
                <a:lnTo>
                  <a:pt x="25183" y="24147"/>
                </a:lnTo>
                <a:lnTo>
                  <a:pt x="30827" y="15709"/>
                </a:lnTo>
                <a:lnTo>
                  <a:pt x="46456" y="3214"/>
                </a:lnTo>
                <a:lnTo>
                  <a:pt x="68220" y="0"/>
                </a:lnTo>
                <a:lnTo>
                  <a:pt x="91151" y="3642"/>
                </a:lnTo>
                <a:lnTo>
                  <a:pt x="117215" y="18845"/>
                </a:lnTo>
                <a:lnTo>
                  <a:pt x="168332" y="68778"/>
                </a:lnTo>
                <a:lnTo>
                  <a:pt x="181269" y="89191"/>
                </a:lnTo>
                <a:lnTo>
                  <a:pt x="202927" y="148470"/>
                </a:lnTo>
                <a:lnTo>
                  <a:pt x="204054" y="170233"/>
                </a:lnTo>
                <a:lnTo>
                  <a:pt x="195244" y="212801"/>
                </a:lnTo>
                <a:lnTo>
                  <a:pt x="180033" y="238876"/>
                </a:lnTo>
                <a:lnTo>
                  <a:pt x="160707" y="261420"/>
                </a:lnTo>
                <a:lnTo>
                  <a:pt x="134575" y="277328"/>
                </a:lnTo>
                <a:lnTo>
                  <a:pt x="99015" y="289451"/>
                </a:lnTo>
                <a:lnTo>
                  <a:pt x="78712" y="290603"/>
                </a:lnTo>
                <a:lnTo>
                  <a:pt x="52642" y="2866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4790466" y="4632538"/>
            <a:ext cx="589597" cy="442198"/>
            <a:chOff x="4790466" y="4632538"/>
            <a:chExt cx="589597" cy="442198"/>
          </a:xfrm>
        </p:grpSpPr>
        <p:sp>
          <p:nvSpPr>
            <p:cNvPr id="48" name="Freeform 47"/>
            <p:cNvSpPr/>
            <p:nvPr/>
          </p:nvSpPr>
          <p:spPr>
            <a:xfrm>
              <a:off x="4790466" y="4758880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22093" y="4632538"/>
              <a:ext cx="42115" cy="379028"/>
            </a:xfrm>
            <a:custGeom>
              <a:avLst/>
              <a:gdLst/>
              <a:ahLst/>
              <a:cxnLst/>
              <a:rect l="0" t="0" r="0" b="0"/>
              <a:pathLst>
                <a:path w="42115" h="379028">
                  <a:moveTo>
                    <a:pt x="0" y="0"/>
                  </a:moveTo>
                  <a:lnTo>
                    <a:pt x="8333" y="54145"/>
                  </a:lnTo>
                  <a:lnTo>
                    <a:pt x="15684" y="114681"/>
                  </a:lnTo>
                  <a:lnTo>
                    <a:pt x="19465" y="171240"/>
                  </a:lnTo>
                  <a:lnTo>
                    <a:pt x="29148" y="231527"/>
                  </a:lnTo>
                  <a:lnTo>
                    <a:pt x="37752" y="285020"/>
                  </a:lnTo>
                  <a:lnTo>
                    <a:pt x="41252" y="343083"/>
                  </a:lnTo>
                  <a:lnTo>
                    <a:pt x="42114" y="379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37948" y="4716767"/>
              <a:ext cx="42115" cy="357969"/>
            </a:xfrm>
            <a:custGeom>
              <a:avLst/>
              <a:gdLst/>
              <a:ahLst/>
              <a:cxnLst/>
              <a:rect l="0" t="0" r="0" b="0"/>
              <a:pathLst>
                <a:path w="42115" h="357969">
                  <a:moveTo>
                    <a:pt x="0" y="0"/>
                  </a:moveTo>
                  <a:lnTo>
                    <a:pt x="0" y="58616"/>
                  </a:lnTo>
                  <a:lnTo>
                    <a:pt x="7235" y="112790"/>
                  </a:lnTo>
                  <a:lnTo>
                    <a:pt x="12998" y="171671"/>
                  </a:lnTo>
                  <a:lnTo>
                    <a:pt x="19465" y="233692"/>
                  </a:lnTo>
                  <a:lnTo>
                    <a:pt x="29180" y="296802"/>
                  </a:lnTo>
                  <a:lnTo>
                    <a:pt x="33992" y="331267"/>
                  </a:lnTo>
                  <a:lnTo>
                    <a:pt x="42114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53252" y="4716767"/>
              <a:ext cx="174168" cy="165530"/>
            </a:xfrm>
            <a:custGeom>
              <a:avLst/>
              <a:gdLst/>
              <a:ahLst/>
              <a:cxnLst/>
              <a:rect l="0" t="0" r="0" b="0"/>
              <a:pathLst>
                <a:path w="174168" h="165530">
                  <a:moveTo>
                    <a:pt x="174167" y="147398"/>
                  </a:moveTo>
                  <a:lnTo>
                    <a:pt x="125237" y="147398"/>
                  </a:lnTo>
                  <a:lnTo>
                    <a:pt x="96269" y="149738"/>
                  </a:lnTo>
                  <a:lnTo>
                    <a:pt x="45956" y="164065"/>
                  </a:lnTo>
                  <a:lnTo>
                    <a:pt x="32541" y="165529"/>
                  </a:lnTo>
                  <a:lnTo>
                    <a:pt x="22428" y="162995"/>
                  </a:lnTo>
                  <a:lnTo>
                    <a:pt x="14516" y="157796"/>
                  </a:lnTo>
                  <a:lnTo>
                    <a:pt x="8072" y="150821"/>
                  </a:lnTo>
                  <a:lnTo>
                    <a:pt x="912" y="127472"/>
                  </a:lnTo>
                  <a:lnTo>
                    <a:pt x="0" y="87682"/>
                  </a:lnTo>
                  <a:lnTo>
                    <a:pt x="4959" y="27144"/>
                  </a:lnTo>
                  <a:lnTo>
                    <a:pt x="57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338642" y="4369326"/>
            <a:ext cx="2261836" cy="947566"/>
            <a:chOff x="3338642" y="4369326"/>
            <a:chExt cx="2261836" cy="947566"/>
          </a:xfrm>
        </p:grpSpPr>
        <p:sp>
          <p:nvSpPr>
            <p:cNvPr id="53" name="Freeform 52"/>
            <p:cNvSpPr/>
            <p:nvPr/>
          </p:nvSpPr>
          <p:spPr>
            <a:xfrm>
              <a:off x="4179813" y="4632538"/>
              <a:ext cx="255700" cy="221100"/>
            </a:xfrm>
            <a:custGeom>
              <a:avLst/>
              <a:gdLst/>
              <a:ahLst/>
              <a:cxnLst/>
              <a:rect l="0" t="0" r="0" b="0"/>
              <a:pathLst>
                <a:path w="255700" h="221100">
                  <a:moveTo>
                    <a:pt x="0" y="0"/>
                  </a:moveTo>
                  <a:lnTo>
                    <a:pt x="54114" y="42663"/>
                  </a:lnTo>
                  <a:lnTo>
                    <a:pt x="106649" y="70046"/>
                  </a:lnTo>
                  <a:lnTo>
                    <a:pt x="145333" y="86396"/>
                  </a:lnTo>
                  <a:lnTo>
                    <a:pt x="208680" y="99245"/>
                  </a:lnTo>
                  <a:lnTo>
                    <a:pt x="247185" y="103496"/>
                  </a:lnTo>
                  <a:lnTo>
                    <a:pt x="253697" y="106432"/>
                  </a:lnTo>
                  <a:lnTo>
                    <a:pt x="255699" y="110729"/>
                  </a:lnTo>
                  <a:lnTo>
                    <a:pt x="254695" y="115934"/>
                  </a:lnTo>
                  <a:lnTo>
                    <a:pt x="250515" y="120573"/>
                  </a:lnTo>
                  <a:lnTo>
                    <a:pt x="190522" y="150927"/>
                  </a:lnTo>
                  <a:lnTo>
                    <a:pt x="128093" y="171506"/>
                  </a:lnTo>
                  <a:lnTo>
                    <a:pt x="73930" y="192573"/>
                  </a:lnTo>
                  <a:lnTo>
                    <a:pt x="23427" y="21543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21927" y="4927336"/>
              <a:ext cx="305327" cy="10530"/>
            </a:xfrm>
            <a:custGeom>
              <a:avLst/>
              <a:gdLst/>
              <a:ahLst/>
              <a:cxnLst/>
              <a:rect l="0" t="0" r="0" b="0"/>
              <a:pathLst>
                <a:path w="305327" h="10530">
                  <a:moveTo>
                    <a:pt x="305326" y="0"/>
                  </a:moveTo>
                  <a:lnTo>
                    <a:pt x="246710" y="0"/>
                  </a:lnTo>
                  <a:lnTo>
                    <a:pt x="184130" y="1170"/>
                  </a:lnTo>
                  <a:lnTo>
                    <a:pt x="121683" y="5214"/>
                  </a:lnTo>
                  <a:lnTo>
                    <a:pt x="97365" y="3487"/>
                  </a:lnTo>
                  <a:lnTo>
                    <a:pt x="36868" y="93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38642" y="4369326"/>
              <a:ext cx="2261836" cy="947566"/>
            </a:xfrm>
            <a:custGeom>
              <a:avLst/>
              <a:gdLst/>
              <a:ahLst/>
              <a:cxnLst/>
              <a:rect l="0" t="0" r="0" b="0"/>
              <a:pathLst>
                <a:path w="2261836" h="947566">
                  <a:moveTo>
                    <a:pt x="683244" y="84228"/>
                  </a:moveTo>
                  <a:lnTo>
                    <a:pt x="640552" y="81108"/>
                  </a:lnTo>
                  <a:lnTo>
                    <a:pt x="586071" y="67440"/>
                  </a:lnTo>
                  <a:lnTo>
                    <a:pt x="526572" y="64014"/>
                  </a:lnTo>
                  <a:lnTo>
                    <a:pt x="469412" y="68927"/>
                  </a:lnTo>
                  <a:lnTo>
                    <a:pt x="413061" y="73927"/>
                  </a:lnTo>
                  <a:lnTo>
                    <a:pt x="356870" y="84966"/>
                  </a:lnTo>
                  <a:lnTo>
                    <a:pt x="306299" y="98412"/>
                  </a:lnTo>
                  <a:lnTo>
                    <a:pt x="248044" y="113503"/>
                  </a:lnTo>
                  <a:lnTo>
                    <a:pt x="189326" y="138920"/>
                  </a:lnTo>
                  <a:lnTo>
                    <a:pt x="135883" y="166069"/>
                  </a:lnTo>
                  <a:lnTo>
                    <a:pt x="93672" y="187612"/>
                  </a:lnTo>
                  <a:lnTo>
                    <a:pt x="59944" y="222803"/>
                  </a:lnTo>
                  <a:lnTo>
                    <a:pt x="39078" y="254359"/>
                  </a:lnTo>
                  <a:lnTo>
                    <a:pt x="17834" y="300111"/>
                  </a:lnTo>
                  <a:lnTo>
                    <a:pt x="11520" y="308869"/>
                  </a:lnTo>
                  <a:lnTo>
                    <a:pt x="2633" y="349140"/>
                  </a:lnTo>
                  <a:lnTo>
                    <a:pt x="0" y="398117"/>
                  </a:lnTo>
                  <a:lnTo>
                    <a:pt x="7516" y="458663"/>
                  </a:lnTo>
                  <a:lnTo>
                    <a:pt x="20265" y="512563"/>
                  </a:lnTo>
                  <a:lnTo>
                    <a:pt x="39638" y="562941"/>
                  </a:lnTo>
                  <a:lnTo>
                    <a:pt x="65995" y="617953"/>
                  </a:lnTo>
                  <a:lnTo>
                    <a:pt x="96851" y="670760"/>
                  </a:lnTo>
                  <a:lnTo>
                    <a:pt x="148767" y="728393"/>
                  </a:lnTo>
                  <a:lnTo>
                    <a:pt x="204465" y="778354"/>
                  </a:lnTo>
                  <a:lnTo>
                    <a:pt x="266980" y="821157"/>
                  </a:lnTo>
                  <a:lnTo>
                    <a:pt x="319219" y="849286"/>
                  </a:lnTo>
                  <a:lnTo>
                    <a:pt x="368532" y="876203"/>
                  </a:lnTo>
                  <a:lnTo>
                    <a:pt x="415431" y="891195"/>
                  </a:lnTo>
                  <a:lnTo>
                    <a:pt x="466371" y="908766"/>
                  </a:lnTo>
                  <a:lnTo>
                    <a:pt x="519679" y="921901"/>
                  </a:lnTo>
                  <a:lnTo>
                    <a:pt x="578238" y="932032"/>
                  </a:lnTo>
                  <a:lnTo>
                    <a:pt x="631984" y="935554"/>
                  </a:lnTo>
                  <a:lnTo>
                    <a:pt x="679234" y="937767"/>
                  </a:lnTo>
                  <a:lnTo>
                    <a:pt x="728589" y="944142"/>
                  </a:lnTo>
                  <a:lnTo>
                    <a:pt x="790900" y="946889"/>
                  </a:lnTo>
                  <a:lnTo>
                    <a:pt x="853598" y="947431"/>
                  </a:lnTo>
                  <a:lnTo>
                    <a:pt x="908024" y="947525"/>
                  </a:lnTo>
                  <a:lnTo>
                    <a:pt x="951212" y="947547"/>
                  </a:lnTo>
                  <a:lnTo>
                    <a:pt x="997703" y="947557"/>
                  </a:lnTo>
                  <a:lnTo>
                    <a:pt x="1045662" y="947561"/>
                  </a:lnTo>
                  <a:lnTo>
                    <a:pt x="1091153" y="947563"/>
                  </a:lnTo>
                  <a:lnTo>
                    <a:pt x="1149987" y="947564"/>
                  </a:lnTo>
                  <a:lnTo>
                    <a:pt x="1203293" y="947565"/>
                  </a:lnTo>
                  <a:lnTo>
                    <a:pt x="1257303" y="944445"/>
                  </a:lnTo>
                  <a:lnTo>
                    <a:pt x="1312300" y="939232"/>
                  </a:lnTo>
                  <a:lnTo>
                    <a:pt x="1367980" y="940806"/>
                  </a:lnTo>
                  <a:lnTo>
                    <a:pt x="1416063" y="945562"/>
                  </a:lnTo>
                  <a:lnTo>
                    <a:pt x="1468524" y="946971"/>
                  </a:lnTo>
                  <a:lnTo>
                    <a:pt x="1519943" y="947389"/>
                  </a:lnTo>
                  <a:lnTo>
                    <a:pt x="1579632" y="944393"/>
                  </a:lnTo>
                  <a:lnTo>
                    <a:pt x="1641771" y="939216"/>
                  </a:lnTo>
                  <a:lnTo>
                    <a:pt x="1698397" y="937682"/>
                  </a:lnTo>
                  <a:lnTo>
                    <a:pt x="1751051" y="934108"/>
                  </a:lnTo>
                  <a:lnTo>
                    <a:pt x="1807986" y="925640"/>
                  </a:lnTo>
                  <a:lnTo>
                    <a:pt x="1865020" y="915723"/>
                  </a:lnTo>
                  <a:lnTo>
                    <a:pt x="1923252" y="905375"/>
                  </a:lnTo>
                  <a:lnTo>
                    <a:pt x="1977551" y="891780"/>
                  </a:lnTo>
                  <a:lnTo>
                    <a:pt x="2027565" y="872935"/>
                  </a:lnTo>
                  <a:lnTo>
                    <a:pt x="2086172" y="838648"/>
                  </a:lnTo>
                  <a:lnTo>
                    <a:pt x="2145435" y="803659"/>
                  </a:lnTo>
                  <a:lnTo>
                    <a:pt x="2200700" y="755971"/>
                  </a:lnTo>
                  <a:lnTo>
                    <a:pt x="2225744" y="725850"/>
                  </a:lnTo>
                  <a:lnTo>
                    <a:pt x="2250844" y="665410"/>
                  </a:lnTo>
                  <a:lnTo>
                    <a:pt x="2259060" y="629217"/>
                  </a:lnTo>
                  <a:lnTo>
                    <a:pt x="2261835" y="575065"/>
                  </a:lnTo>
                  <a:lnTo>
                    <a:pt x="2250976" y="513636"/>
                  </a:lnTo>
                  <a:lnTo>
                    <a:pt x="2238042" y="476232"/>
                  </a:lnTo>
                  <a:lnTo>
                    <a:pt x="2205916" y="414227"/>
                  </a:lnTo>
                  <a:lnTo>
                    <a:pt x="2163043" y="354994"/>
                  </a:lnTo>
                  <a:lnTo>
                    <a:pt x="2108909" y="304935"/>
                  </a:lnTo>
                  <a:lnTo>
                    <a:pt x="2053754" y="270371"/>
                  </a:lnTo>
                  <a:lnTo>
                    <a:pt x="2004780" y="243497"/>
                  </a:lnTo>
                  <a:lnTo>
                    <a:pt x="1954394" y="225915"/>
                  </a:lnTo>
                  <a:lnTo>
                    <a:pt x="1897974" y="202726"/>
                  </a:lnTo>
                  <a:lnTo>
                    <a:pt x="1839559" y="181678"/>
                  </a:lnTo>
                  <a:lnTo>
                    <a:pt x="1782701" y="160192"/>
                  </a:lnTo>
                  <a:lnTo>
                    <a:pt x="1720213" y="144337"/>
                  </a:lnTo>
                  <a:lnTo>
                    <a:pt x="1660808" y="133494"/>
                  </a:lnTo>
                  <a:lnTo>
                    <a:pt x="1599560" y="119350"/>
                  </a:lnTo>
                  <a:lnTo>
                    <a:pt x="1543561" y="108802"/>
                  </a:lnTo>
                  <a:lnTo>
                    <a:pt x="1484854" y="97099"/>
                  </a:lnTo>
                  <a:lnTo>
                    <a:pt x="1434444" y="80503"/>
                  </a:lnTo>
                  <a:lnTo>
                    <a:pt x="1378434" y="68826"/>
                  </a:lnTo>
                  <a:lnTo>
                    <a:pt x="1319521" y="61169"/>
                  </a:lnTo>
                  <a:lnTo>
                    <a:pt x="1272243" y="55169"/>
                  </a:lnTo>
                  <a:lnTo>
                    <a:pt x="1229291" y="52595"/>
                  </a:lnTo>
                  <a:lnTo>
                    <a:pt x="1182905" y="47552"/>
                  </a:lnTo>
                  <a:lnTo>
                    <a:pt x="1127519" y="43725"/>
                  </a:lnTo>
                  <a:lnTo>
                    <a:pt x="1064705" y="37002"/>
                  </a:lnTo>
                  <a:lnTo>
                    <a:pt x="1018119" y="30874"/>
                  </a:lnTo>
                  <a:lnTo>
                    <a:pt x="970117" y="25420"/>
                  </a:lnTo>
                  <a:lnTo>
                    <a:pt x="921487" y="22996"/>
                  </a:lnTo>
                  <a:lnTo>
                    <a:pt x="864839" y="21632"/>
                  </a:lnTo>
                  <a:lnTo>
                    <a:pt x="811011" y="13935"/>
                  </a:lnTo>
                  <a:lnTo>
                    <a:pt x="756532" y="11201"/>
                  </a:lnTo>
                  <a:lnTo>
                    <a:pt x="705348" y="10728"/>
                  </a:lnTo>
                  <a:lnTo>
                    <a:pt x="647679" y="10588"/>
                  </a:lnTo>
                  <a:lnTo>
                    <a:pt x="591861" y="4951"/>
                  </a:lnTo>
                  <a:lnTo>
                    <a:pt x="537464" y="978"/>
                  </a:lnTo>
                  <a:lnTo>
                    <a:pt x="487205" y="194"/>
                  </a:lnTo>
                  <a:lnTo>
                    <a:pt x="4726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2013-10-08T15:01:11Z</dcterms:created>
  <dcterms:modified xsi:type="dcterms:W3CDTF">2013-10-08T15:01:44Z</dcterms:modified>
</cp:coreProperties>
</file>